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ink/ink5.xml" ContentType="application/inkml+xml"/>
  <Override PartName="/ppt/ink/ink6.xml" ContentType="application/inkml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ink/ink7.xml" ContentType="application/inkml+xml"/>
  <Override PartName="/ppt/ink/ink8.xml" ContentType="application/inkml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ink/ink9.xml" ContentType="application/inkml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ink/ink16.xml" ContentType="application/inkml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ink/ink17.xml" ContentType="application/inkml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ink/ink1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32"/>
  </p:notesMasterIdLst>
  <p:handoutMasterIdLst>
    <p:handoutMasterId r:id="rId33"/>
  </p:handoutMasterIdLst>
  <p:sldIdLst>
    <p:sldId id="298" r:id="rId5"/>
    <p:sldId id="1261" r:id="rId6"/>
    <p:sldId id="1262" r:id="rId7"/>
    <p:sldId id="3633" r:id="rId8"/>
    <p:sldId id="299" r:id="rId9"/>
    <p:sldId id="300" r:id="rId10"/>
    <p:sldId id="301" r:id="rId11"/>
    <p:sldId id="302" r:id="rId12"/>
    <p:sldId id="304" r:id="rId13"/>
    <p:sldId id="303" r:id="rId14"/>
    <p:sldId id="305" r:id="rId15"/>
    <p:sldId id="306" r:id="rId16"/>
    <p:sldId id="307" r:id="rId17"/>
    <p:sldId id="308" r:id="rId18"/>
    <p:sldId id="309" r:id="rId19"/>
    <p:sldId id="310" r:id="rId20"/>
    <p:sldId id="312" r:id="rId21"/>
    <p:sldId id="313" r:id="rId22"/>
    <p:sldId id="311" r:id="rId23"/>
    <p:sldId id="314" r:id="rId24"/>
    <p:sldId id="315" r:id="rId25"/>
    <p:sldId id="316" r:id="rId26"/>
    <p:sldId id="1255" r:id="rId27"/>
    <p:sldId id="1258" r:id="rId28"/>
    <p:sldId id="3630" r:id="rId29"/>
    <p:sldId id="3631" r:id="rId30"/>
    <p:sldId id="1259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73A0DAA-6AF3-43AB-8588-CEC1D06C72B9}"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712" autoAdjust="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outlineViewPr>
    <p:cViewPr>
      <p:scale>
        <a:sx n="33" d="100"/>
        <a:sy n="33" d="100"/>
      </p:scale>
      <p:origin x="0" y="-94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18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38AD20-FAE6-5149-860E-B394928C3CBE}" type="doc">
      <dgm:prSet loTypeId="urn:microsoft.com/office/officeart/2005/8/layout/pyramid1" loCatId="pyramid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5B6A5789-B3DC-E743-ABB5-80C8E5F6FE6A}">
      <dgm:prSet phldrT="[Текст]" phldr="0"/>
      <dgm:spPr/>
      <dgm:t>
        <a:bodyPr/>
        <a:lstStyle/>
        <a:p>
          <a:r>
            <a:rPr lang="ru-RU" b="0" i="0" u="none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Мектеп</a:t>
          </a:r>
          <a:r>
            <a:rPr lang="ru-RU" b="0" i="0" u="non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strike="noStrike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деңгейінде</a:t>
          </a:r>
          <a:endParaRPr lang="ru-RU" b="0" i="0" u="none" strike="noStrike" dirty="0">
            <a:solidFill>
              <a:srgbClr val="00000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3578CC-89A4-1147-AFAB-0156926D22DB}" type="parTrans" cxnId="{BE337D48-1A27-C442-8D73-502E0A540686}">
      <dgm:prSet/>
      <dgm:spPr/>
      <dgm:t>
        <a:bodyPr/>
        <a:lstStyle/>
        <a:p>
          <a:endParaRPr lang="ru-RU"/>
        </a:p>
      </dgm:t>
    </dgm:pt>
    <dgm:pt modelId="{6FF1E122-368B-9F41-B9FB-1FA1BB0327A2}" type="sibTrans" cxnId="{BE337D48-1A27-C442-8D73-502E0A540686}">
      <dgm:prSet/>
      <dgm:spPr/>
      <dgm:t>
        <a:bodyPr/>
        <a:lstStyle/>
        <a:p>
          <a:endParaRPr lang="ru-RU"/>
        </a:p>
      </dgm:t>
    </dgm:pt>
    <dgm:pt modelId="{002F461C-6F6E-D941-95F0-51BD56BEBC8E}">
      <dgm:prSet phldrT="[Текст]" phldr="0"/>
      <dgm:spPr/>
      <dgm:t>
        <a:bodyPr/>
        <a:lstStyle/>
        <a:p>
          <a:r>
            <a:rPr lang="ru-RU" b="0" i="0" u="none" strike="noStrike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Аудан</a:t>
          </a:r>
          <a:r>
            <a:rPr lang="ru-RU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/қала</a:t>
          </a:r>
        </a:p>
        <a:p>
          <a:r>
            <a:rPr lang="ru-RU" b="0" i="0" u="none" strike="noStrike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деңгейінде</a:t>
          </a:r>
          <a:endParaRPr lang="ru-RU" b="0" u="non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08B74E-6B92-4642-82D2-D3FE1A9FC9A3}" type="parTrans" cxnId="{93C6A0B3-A8A2-7046-A4F9-0ACFA555982C}">
      <dgm:prSet/>
      <dgm:spPr/>
      <dgm:t>
        <a:bodyPr/>
        <a:lstStyle/>
        <a:p>
          <a:endParaRPr lang="ru-RU"/>
        </a:p>
      </dgm:t>
    </dgm:pt>
    <dgm:pt modelId="{31C2BBD6-56D6-2848-9ACD-17DBA33A54ED}" type="sibTrans" cxnId="{93C6A0B3-A8A2-7046-A4F9-0ACFA555982C}">
      <dgm:prSet/>
      <dgm:spPr/>
      <dgm:t>
        <a:bodyPr/>
        <a:lstStyle/>
        <a:p>
          <a:endParaRPr lang="ru-RU"/>
        </a:p>
      </dgm:t>
    </dgm:pt>
    <dgm:pt modelId="{62B31334-13A4-2C4F-9C6A-E232BA5B7CC5}">
      <dgm:prSet phldrT="[Текст]" phldr="0"/>
      <dgm:spPr/>
      <dgm:t>
        <a:bodyPr/>
        <a:lstStyle/>
        <a:p>
          <a:r>
            <a:rPr lang="ru-RU" b="0" i="0" u="none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Облыс</a:t>
          </a:r>
          <a:r>
            <a:rPr lang="ru-RU" b="0" i="0" u="non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деңгейінде</a:t>
          </a:r>
          <a:endParaRPr lang="ru-RU" b="0" u="non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FF88C2-451F-534B-A959-7281E298989D}" type="parTrans" cxnId="{45F44383-602D-564B-83DC-AF1C14C22FE5}">
      <dgm:prSet/>
      <dgm:spPr/>
      <dgm:t>
        <a:bodyPr/>
        <a:lstStyle/>
        <a:p>
          <a:endParaRPr lang="ru-RU"/>
        </a:p>
      </dgm:t>
    </dgm:pt>
    <dgm:pt modelId="{2B4F4952-0ED1-794E-B674-376627C4BA0C}" type="sibTrans" cxnId="{45F44383-602D-564B-83DC-AF1C14C22FE5}">
      <dgm:prSet/>
      <dgm:spPr/>
      <dgm:t>
        <a:bodyPr/>
        <a:lstStyle/>
        <a:p>
          <a:endParaRPr lang="ru-RU"/>
        </a:p>
      </dgm:t>
    </dgm:pt>
    <dgm:pt modelId="{06164D2C-F95A-054B-A5DD-5F5038946333}" type="pres">
      <dgm:prSet presAssocID="{E038AD20-FAE6-5149-860E-B394928C3CBE}" presName="Name0" presStyleCnt="0">
        <dgm:presLayoutVars>
          <dgm:dir/>
          <dgm:animLvl val="lvl"/>
          <dgm:resizeHandles val="exact"/>
        </dgm:presLayoutVars>
      </dgm:prSet>
      <dgm:spPr/>
    </dgm:pt>
    <dgm:pt modelId="{A7B43935-A332-6246-A5D4-EDF484991177}" type="pres">
      <dgm:prSet presAssocID="{5B6A5789-B3DC-E743-ABB5-80C8E5F6FE6A}" presName="Name8" presStyleCnt="0"/>
      <dgm:spPr/>
    </dgm:pt>
    <dgm:pt modelId="{77F6D216-C90E-0946-9430-9FA6C20A30AA}" type="pres">
      <dgm:prSet presAssocID="{5B6A5789-B3DC-E743-ABB5-80C8E5F6FE6A}" presName="level" presStyleLbl="node1" presStyleIdx="0" presStyleCnt="3">
        <dgm:presLayoutVars>
          <dgm:chMax val="1"/>
          <dgm:bulletEnabled val="1"/>
        </dgm:presLayoutVars>
      </dgm:prSet>
      <dgm:spPr/>
    </dgm:pt>
    <dgm:pt modelId="{A1894C04-0D59-7945-B6C5-CB40D1C2B0CF}" type="pres">
      <dgm:prSet presAssocID="{5B6A5789-B3DC-E743-ABB5-80C8E5F6FE6A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22EC72B-711B-3743-AC63-1CD1F1A67B8C}" type="pres">
      <dgm:prSet presAssocID="{002F461C-6F6E-D941-95F0-51BD56BEBC8E}" presName="Name8" presStyleCnt="0"/>
      <dgm:spPr/>
    </dgm:pt>
    <dgm:pt modelId="{6EFB88DF-2837-4D42-8816-F57CE1374765}" type="pres">
      <dgm:prSet presAssocID="{002F461C-6F6E-D941-95F0-51BD56BEBC8E}" presName="level" presStyleLbl="node1" presStyleIdx="1" presStyleCnt="3">
        <dgm:presLayoutVars>
          <dgm:chMax val="1"/>
          <dgm:bulletEnabled val="1"/>
        </dgm:presLayoutVars>
      </dgm:prSet>
      <dgm:spPr/>
    </dgm:pt>
    <dgm:pt modelId="{5C936D02-4DE7-CF47-90B7-4730C2A18223}" type="pres">
      <dgm:prSet presAssocID="{002F461C-6F6E-D941-95F0-51BD56BEBC8E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5A38853-1FD9-FB45-ABBC-DA7E71F20AFE}" type="pres">
      <dgm:prSet presAssocID="{62B31334-13A4-2C4F-9C6A-E232BA5B7CC5}" presName="Name8" presStyleCnt="0"/>
      <dgm:spPr/>
    </dgm:pt>
    <dgm:pt modelId="{0A9BA02B-782C-D645-B232-F31F1ED602FA}" type="pres">
      <dgm:prSet presAssocID="{62B31334-13A4-2C4F-9C6A-E232BA5B7CC5}" presName="level" presStyleLbl="node1" presStyleIdx="2" presStyleCnt="3">
        <dgm:presLayoutVars>
          <dgm:chMax val="1"/>
          <dgm:bulletEnabled val="1"/>
        </dgm:presLayoutVars>
      </dgm:prSet>
      <dgm:spPr/>
    </dgm:pt>
    <dgm:pt modelId="{DD21CF8F-BDC4-2D45-9E03-53406AAD3DAE}" type="pres">
      <dgm:prSet presAssocID="{62B31334-13A4-2C4F-9C6A-E232BA5B7CC5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090C4C61-E920-B943-957F-B50C0B40C559}" type="presOf" srcId="{E038AD20-FAE6-5149-860E-B394928C3CBE}" destId="{06164D2C-F95A-054B-A5DD-5F5038946333}" srcOrd="0" destOrd="0" presId="urn:microsoft.com/office/officeart/2005/8/layout/pyramid1"/>
    <dgm:cxn modelId="{547E0046-FA23-5840-92C1-96C680312381}" type="presOf" srcId="{5B6A5789-B3DC-E743-ABB5-80C8E5F6FE6A}" destId="{77F6D216-C90E-0946-9430-9FA6C20A30AA}" srcOrd="0" destOrd="0" presId="urn:microsoft.com/office/officeart/2005/8/layout/pyramid1"/>
    <dgm:cxn modelId="{869A7566-2D3F-9846-9ED3-7A0C92935D83}" type="presOf" srcId="{002F461C-6F6E-D941-95F0-51BD56BEBC8E}" destId="{5C936D02-4DE7-CF47-90B7-4730C2A18223}" srcOrd="1" destOrd="0" presId="urn:microsoft.com/office/officeart/2005/8/layout/pyramid1"/>
    <dgm:cxn modelId="{BE337D48-1A27-C442-8D73-502E0A540686}" srcId="{E038AD20-FAE6-5149-860E-B394928C3CBE}" destId="{5B6A5789-B3DC-E743-ABB5-80C8E5F6FE6A}" srcOrd="0" destOrd="0" parTransId="{E43578CC-89A4-1147-AFAB-0156926D22DB}" sibTransId="{6FF1E122-368B-9F41-B9FB-1FA1BB0327A2}"/>
    <dgm:cxn modelId="{45F44383-602D-564B-83DC-AF1C14C22FE5}" srcId="{E038AD20-FAE6-5149-860E-B394928C3CBE}" destId="{62B31334-13A4-2C4F-9C6A-E232BA5B7CC5}" srcOrd="2" destOrd="0" parTransId="{9BFF88C2-451F-534B-A959-7281E298989D}" sibTransId="{2B4F4952-0ED1-794E-B674-376627C4BA0C}"/>
    <dgm:cxn modelId="{3D3B5686-F03D-6E46-B866-7333EA1D9927}" type="presOf" srcId="{62B31334-13A4-2C4F-9C6A-E232BA5B7CC5}" destId="{DD21CF8F-BDC4-2D45-9E03-53406AAD3DAE}" srcOrd="1" destOrd="0" presId="urn:microsoft.com/office/officeart/2005/8/layout/pyramid1"/>
    <dgm:cxn modelId="{E0AD6B97-5CED-544C-B43C-C668C88ACE5E}" type="presOf" srcId="{5B6A5789-B3DC-E743-ABB5-80C8E5F6FE6A}" destId="{A1894C04-0D59-7945-B6C5-CB40D1C2B0CF}" srcOrd="1" destOrd="0" presId="urn:microsoft.com/office/officeart/2005/8/layout/pyramid1"/>
    <dgm:cxn modelId="{2E894AB0-23B7-DC46-B3E4-55D071C37891}" type="presOf" srcId="{62B31334-13A4-2C4F-9C6A-E232BA5B7CC5}" destId="{0A9BA02B-782C-D645-B232-F31F1ED602FA}" srcOrd="0" destOrd="0" presId="urn:microsoft.com/office/officeart/2005/8/layout/pyramid1"/>
    <dgm:cxn modelId="{93C6A0B3-A8A2-7046-A4F9-0ACFA555982C}" srcId="{E038AD20-FAE6-5149-860E-B394928C3CBE}" destId="{002F461C-6F6E-D941-95F0-51BD56BEBC8E}" srcOrd="1" destOrd="0" parTransId="{4E08B74E-6B92-4642-82D2-D3FE1A9FC9A3}" sibTransId="{31C2BBD6-56D6-2848-9ACD-17DBA33A54ED}"/>
    <dgm:cxn modelId="{9A591EF7-C317-5B44-B411-47681C16EA45}" type="presOf" srcId="{002F461C-6F6E-D941-95F0-51BD56BEBC8E}" destId="{6EFB88DF-2837-4D42-8816-F57CE1374765}" srcOrd="0" destOrd="0" presId="urn:microsoft.com/office/officeart/2005/8/layout/pyramid1"/>
    <dgm:cxn modelId="{63E112A1-9C8A-CA43-9538-2DBA46DBDCD5}" type="presParOf" srcId="{06164D2C-F95A-054B-A5DD-5F5038946333}" destId="{A7B43935-A332-6246-A5D4-EDF484991177}" srcOrd="0" destOrd="0" presId="urn:microsoft.com/office/officeart/2005/8/layout/pyramid1"/>
    <dgm:cxn modelId="{9F8D3941-4E8D-414E-915D-0E27D9C773B7}" type="presParOf" srcId="{A7B43935-A332-6246-A5D4-EDF484991177}" destId="{77F6D216-C90E-0946-9430-9FA6C20A30AA}" srcOrd="0" destOrd="0" presId="urn:microsoft.com/office/officeart/2005/8/layout/pyramid1"/>
    <dgm:cxn modelId="{5FE74982-D30A-4240-9BF5-0E14FEF0E7EF}" type="presParOf" srcId="{A7B43935-A332-6246-A5D4-EDF484991177}" destId="{A1894C04-0D59-7945-B6C5-CB40D1C2B0CF}" srcOrd="1" destOrd="0" presId="urn:microsoft.com/office/officeart/2005/8/layout/pyramid1"/>
    <dgm:cxn modelId="{CB1176A9-2F3F-7148-BA05-4A2A9BAAD0AA}" type="presParOf" srcId="{06164D2C-F95A-054B-A5DD-5F5038946333}" destId="{822EC72B-711B-3743-AC63-1CD1F1A67B8C}" srcOrd="1" destOrd="0" presId="urn:microsoft.com/office/officeart/2005/8/layout/pyramid1"/>
    <dgm:cxn modelId="{1F781CEC-E71C-1343-8C25-87478F97E476}" type="presParOf" srcId="{822EC72B-711B-3743-AC63-1CD1F1A67B8C}" destId="{6EFB88DF-2837-4D42-8816-F57CE1374765}" srcOrd="0" destOrd="0" presId="urn:microsoft.com/office/officeart/2005/8/layout/pyramid1"/>
    <dgm:cxn modelId="{9A312168-C09D-1A4A-A4CD-4EFE2AAA9144}" type="presParOf" srcId="{822EC72B-711B-3743-AC63-1CD1F1A67B8C}" destId="{5C936D02-4DE7-CF47-90B7-4730C2A18223}" srcOrd="1" destOrd="0" presId="urn:microsoft.com/office/officeart/2005/8/layout/pyramid1"/>
    <dgm:cxn modelId="{904E614C-E972-434D-85C8-1AC84CE98FA4}" type="presParOf" srcId="{06164D2C-F95A-054B-A5DD-5F5038946333}" destId="{15A38853-1FD9-FB45-ABBC-DA7E71F20AFE}" srcOrd="2" destOrd="0" presId="urn:microsoft.com/office/officeart/2005/8/layout/pyramid1"/>
    <dgm:cxn modelId="{7089C99A-007E-BD4B-8AB3-1005FCFB7651}" type="presParOf" srcId="{15A38853-1FD9-FB45-ABBC-DA7E71F20AFE}" destId="{0A9BA02B-782C-D645-B232-F31F1ED602FA}" srcOrd="0" destOrd="0" presId="urn:microsoft.com/office/officeart/2005/8/layout/pyramid1"/>
    <dgm:cxn modelId="{22B71D79-9DF4-BF43-8204-14BC7DA1567E}" type="presParOf" srcId="{15A38853-1FD9-FB45-ABBC-DA7E71F20AFE}" destId="{DD21CF8F-BDC4-2D45-9E03-53406AAD3DA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5B7332A-39D8-B848-B131-897F895B71D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F6189B-C4DF-6142-9AF4-1DA21F0E934D}">
      <dgm:prSet phldrT="[Текст]" phldr="0"/>
      <dgm:spPr/>
      <dgm:t>
        <a:bodyPr/>
        <a:lstStyle/>
        <a:p>
          <a:r>
            <a:rPr lang="ru-RU" dirty="0"/>
            <a:t>46,6</a:t>
          </a:r>
        </a:p>
      </dgm:t>
    </dgm:pt>
    <dgm:pt modelId="{E376AA5C-2E43-B84B-90E2-7B9EC856783A}" type="parTrans" cxnId="{4893BCD1-F39F-1B40-8C32-18F064300836}">
      <dgm:prSet/>
      <dgm:spPr/>
      <dgm:t>
        <a:bodyPr/>
        <a:lstStyle/>
        <a:p>
          <a:endParaRPr lang="ru-RU"/>
        </a:p>
      </dgm:t>
    </dgm:pt>
    <dgm:pt modelId="{86315C73-C550-614F-A81C-A7D59DFD6630}" type="sibTrans" cxnId="{4893BCD1-F39F-1B40-8C32-18F064300836}">
      <dgm:prSet/>
      <dgm:spPr/>
      <dgm:t>
        <a:bodyPr/>
        <a:lstStyle/>
        <a:p>
          <a:endParaRPr lang="ru-RU"/>
        </a:p>
      </dgm:t>
    </dgm:pt>
    <dgm:pt modelId="{09082188-DA1D-5A4D-9048-B3A0A69E2422}">
      <dgm:prSet phldrT="[Текст]" phldr="0"/>
      <dgm:spPr/>
      <dgm:t>
        <a:bodyPr/>
        <a:lstStyle/>
        <a:p>
          <a:r>
            <a:rPr lang="ru-RU" b="0" i="0" u="none" strike="noStrike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Мектеп</a:t>
          </a:r>
          <a:r>
            <a:rPr lang="ru-RU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</a:t>
          </a:r>
          <a:r>
            <a:rPr lang="ru-RU" b="0" i="0" u="none" strike="noStrike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дамуының</a:t>
          </a:r>
          <a:r>
            <a:rPr lang="ru-RU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</a:t>
          </a:r>
          <a:r>
            <a:rPr lang="ru-RU" b="0" i="0" u="none" strike="noStrike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табыстылық</a:t>
          </a:r>
          <a:r>
            <a:rPr lang="ru-RU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</a:t>
          </a:r>
          <a:r>
            <a:rPr lang="ru-RU" b="0" i="0" u="none" strike="noStrike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критерийлерін</a:t>
          </a:r>
          <a:r>
            <a:rPr lang="ru-RU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</a:t>
          </a:r>
          <a:r>
            <a:rPr lang="ru-RU" b="0" i="0" u="none" strike="noStrike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әзірлеуді</a:t>
          </a:r>
          <a:r>
            <a:rPr lang="ru-RU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</a:t>
          </a:r>
          <a:r>
            <a:rPr lang="ru-RU" b="0" i="0" u="none" strike="noStrike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үйренген</a:t>
          </a:r>
          <a:endParaRPr lang="ru-RU" b="0" i="0" u="none" strike="noStrike" dirty="0">
            <a:solidFill>
              <a:srgbClr val="000000"/>
            </a:solidFill>
            <a:effectLst/>
            <a:latin typeface="-webkit-standard"/>
          </a:endParaRPr>
        </a:p>
        <a:p>
          <a:r>
            <a:rPr lang="ru-RU" b="0" i="0" u="none" strike="noStrike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мектептердің</a:t>
          </a:r>
          <a:r>
            <a:rPr lang="ru-RU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</a:t>
          </a:r>
          <a:r>
            <a:rPr lang="ru-RU" b="0" i="0" u="none" strike="noStrike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үлесі</a:t>
          </a:r>
          <a:endParaRPr lang="ru-RU" b="0" i="0" u="none" strike="noStrike" dirty="0">
            <a:solidFill>
              <a:srgbClr val="000000"/>
            </a:solidFill>
            <a:effectLst/>
            <a:latin typeface="-webkit-standard"/>
          </a:endParaRPr>
        </a:p>
      </dgm:t>
    </dgm:pt>
    <dgm:pt modelId="{C65E6117-AB81-8B47-A5E7-269F2BC60732}" type="parTrans" cxnId="{0D46DE62-967F-0648-80E1-9A9B4A76C682}">
      <dgm:prSet/>
      <dgm:spPr/>
      <dgm:t>
        <a:bodyPr/>
        <a:lstStyle/>
        <a:p>
          <a:endParaRPr lang="ru-RU"/>
        </a:p>
      </dgm:t>
    </dgm:pt>
    <dgm:pt modelId="{685C5E3D-1C22-5343-88D5-4D4DB81EDA62}" type="sibTrans" cxnId="{0D46DE62-967F-0648-80E1-9A9B4A76C682}">
      <dgm:prSet/>
      <dgm:spPr/>
      <dgm:t>
        <a:bodyPr/>
        <a:lstStyle/>
        <a:p>
          <a:endParaRPr lang="ru-RU"/>
        </a:p>
      </dgm:t>
    </dgm:pt>
    <dgm:pt modelId="{C4B48022-068B-B942-B35E-55AD26F8A049}" type="pres">
      <dgm:prSet presAssocID="{85B7332A-39D8-B848-B131-897F895B71D8}" presName="Name0" presStyleCnt="0">
        <dgm:presLayoutVars>
          <dgm:dir/>
          <dgm:animLvl val="lvl"/>
          <dgm:resizeHandles val="exact"/>
        </dgm:presLayoutVars>
      </dgm:prSet>
      <dgm:spPr/>
    </dgm:pt>
    <dgm:pt modelId="{679EAE8A-D3B9-9348-9304-8A266C5AD451}" type="pres">
      <dgm:prSet presAssocID="{97F6189B-C4DF-6142-9AF4-1DA21F0E934D}" presName="linNode" presStyleCnt="0"/>
      <dgm:spPr/>
    </dgm:pt>
    <dgm:pt modelId="{02E1DF6A-30F9-7449-B337-D2F31423F59D}" type="pres">
      <dgm:prSet presAssocID="{97F6189B-C4DF-6142-9AF4-1DA21F0E934D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9F66F04B-CE98-B24A-8A4A-DC343FDB8662}" type="pres">
      <dgm:prSet presAssocID="{97F6189B-C4DF-6142-9AF4-1DA21F0E934D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4ED23106-992A-074B-8DF3-6CA0914B37B3}" type="presOf" srcId="{97F6189B-C4DF-6142-9AF4-1DA21F0E934D}" destId="{02E1DF6A-30F9-7449-B337-D2F31423F59D}" srcOrd="0" destOrd="0" presId="urn:microsoft.com/office/officeart/2005/8/layout/vList5"/>
    <dgm:cxn modelId="{4BA79C37-0224-D64D-82F1-0F74A28F7810}" type="presOf" srcId="{09082188-DA1D-5A4D-9048-B3A0A69E2422}" destId="{9F66F04B-CE98-B24A-8A4A-DC343FDB8662}" srcOrd="0" destOrd="0" presId="urn:microsoft.com/office/officeart/2005/8/layout/vList5"/>
    <dgm:cxn modelId="{0D46DE62-967F-0648-80E1-9A9B4A76C682}" srcId="{97F6189B-C4DF-6142-9AF4-1DA21F0E934D}" destId="{09082188-DA1D-5A4D-9048-B3A0A69E2422}" srcOrd="0" destOrd="0" parTransId="{C65E6117-AB81-8B47-A5E7-269F2BC60732}" sibTransId="{685C5E3D-1C22-5343-88D5-4D4DB81EDA62}"/>
    <dgm:cxn modelId="{A6772988-8F09-6044-B350-06F9E353BA50}" type="presOf" srcId="{85B7332A-39D8-B848-B131-897F895B71D8}" destId="{C4B48022-068B-B942-B35E-55AD26F8A049}" srcOrd="0" destOrd="0" presId="urn:microsoft.com/office/officeart/2005/8/layout/vList5"/>
    <dgm:cxn modelId="{4893BCD1-F39F-1B40-8C32-18F064300836}" srcId="{85B7332A-39D8-B848-B131-897F895B71D8}" destId="{97F6189B-C4DF-6142-9AF4-1DA21F0E934D}" srcOrd="0" destOrd="0" parTransId="{E376AA5C-2E43-B84B-90E2-7B9EC856783A}" sibTransId="{86315C73-C550-614F-A81C-A7D59DFD6630}"/>
    <dgm:cxn modelId="{F3A4BB52-12D9-CF4B-814D-369654E411DC}" type="presParOf" srcId="{C4B48022-068B-B942-B35E-55AD26F8A049}" destId="{679EAE8A-D3B9-9348-9304-8A266C5AD451}" srcOrd="0" destOrd="0" presId="urn:microsoft.com/office/officeart/2005/8/layout/vList5"/>
    <dgm:cxn modelId="{E0850FB8-BF90-9046-912B-A7606DE98531}" type="presParOf" srcId="{679EAE8A-D3B9-9348-9304-8A266C5AD451}" destId="{02E1DF6A-30F9-7449-B337-D2F31423F59D}" srcOrd="0" destOrd="0" presId="urn:microsoft.com/office/officeart/2005/8/layout/vList5"/>
    <dgm:cxn modelId="{BB0BD39D-65BE-0D4B-BB62-BA1EAEBBC4EF}" type="presParOf" srcId="{679EAE8A-D3B9-9348-9304-8A266C5AD451}" destId="{9F66F04B-CE98-B24A-8A4A-DC343FDB866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E91480-6AB6-8C44-B8C2-93E9C39C435F}" type="doc">
      <dgm:prSet loTypeId="urn:microsoft.com/office/officeart/2005/8/layout/hList3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8D88F355-A29A-C84C-9595-51F7E51A295B}">
      <dgm:prSet phldrT="[Текст]" phldr="0" custT="1"/>
      <dgm:spPr/>
      <dgm:t>
        <a:bodyPr/>
        <a:lstStyle/>
        <a:p>
          <a:r>
            <a:rPr lang="ru-RU" sz="1600" b="0" i="0" u="none" strike="noStrike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Жетекші</a:t>
          </a:r>
          <a:endParaRPr lang="ru-RU" sz="1600" b="0" i="0" u="none" strike="noStrike" dirty="0">
            <a:solidFill>
              <a:srgbClr val="000000"/>
            </a:solidFill>
            <a:effectLst/>
            <a:latin typeface="-webkit-standard"/>
          </a:endParaRPr>
        </a:p>
        <a:p>
          <a:r>
            <a:rPr lang="ru-RU" sz="1600" b="0" i="0" u="none" strike="noStrike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Мектептер</a:t>
          </a:r>
          <a:endParaRPr lang="ru-RU" sz="1600" b="0" i="0" u="none" strike="noStrike" dirty="0">
            <a:solidFill>
              <a:srgbClr val="000000"/>
            </a:solidFill>
            <a:effectLst/>
            <a:latin typeface="Arial" panose="020B0604020202020204" pitchFamily="34" charset="0"/>
          </a:endParaRPr>
        </a:p>
        <a:p>
          <a:r>
            <a:rPr lang="ru-RU" sz="3600" b="0" i="0" u="none" strike="noStrike" dirty="0">
              <a:solidFill>
                <a:srgbClr val="000000"/>
              </a:solidFill>
              <a:effectLst/>
              <a:latin typeface="-webkit-standard"/>
            </a:rPr>
            <a:t>100</a:t>
          </a:r>
        </a:p>
      </dgm:t>
    </dgm:pt>
    <dgm:pt modelId="{9D811AE9-D80C-DE44-8B66-076CE4D1F528}" type="parTrans" cxnId="{8C4F454F-1D4B-0E4C-B22B-AF11B3276272}">
      <dgm:prSet/>
      <dgm:spPr/>
      <dgm:t>
        <a:bodyPr/>
        <a:lstStyle/>
        <a:p>
          <a:endParaRPr lang="ru-RU"/>
        </a:p>
      </dgm:t>
    </dgm:pt>
    <dgm:pt modelId="{BED257F4-F95B-CF4A-8A87-23CBA6B54A2A}" type="sibTrans" cxnId="{8C4F454F-1D4B-0E4C-B22B-AF11B3276272}">
      <dgm:prSet/>
      <dgm:spPr/>
      <dgm:t>
        <a:bodyPr/>
        <a:lstStyle/>
        <a:p>
          <a:endParaRPr lang="ru-RU"/>
        </a:p>
      </dgm:t>
    </dgm:pt>
    <dgm:pt modelId="{F72B95C0-36AE-B844-8F33-4750355C55BE}">
      <dgm:prSet phldrT="[Текст]" phldr="0" custT="1"/>
      <dgm:spPr/>
      <dgm:t>
        <a:bodyPr/>
        <a:lstStyle/>
        <a:p>
          <a:r>
            <a:rPr lang="ru-RU" sz="1100" b="0" i="0" u="none" strike="noStrike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Зияткерлік</a:t>
          </a:r>
          <a:endParaRPr lang="ru-RU" sz="1100" b="0" i="0" u="none" strike="noStrike" dirty="0">
            <a:solidFill>
              <a:srgbClr val="000000"/>
            </a:solidFill>
            <a:effectLst/>
            <a:latin typeface="-webkit-standard"/>
          </a:endParaRPr>
        </a:p>
        <a:p>
          <a:r>
            <a:rPr lang="ru-RU" sz="1100" b="0" i="0" u="none" strike="noStrike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Мектептер</a:t>
          </a:r>
          <a:r>
            <a:rPr lang="ru-RU" sz="11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</a:t>
          </a:r>
        </a:p>
        <a:p>
          <a:endParaRPr lang="ru-RU" sz="1100" b="0" i="0" u="none" strike="noStrike" dirty="0">
            <a:solidFill>
              <a:srgbClr val="000000"/>
            </a:solidFill>
            <a:effectLst/>
            <a:latin typeface="Arial" panose="020B0604020202020204" pitchFamily="34" charset="0"/>
          </a:endParaRPr>
        </a:p>
        <a:p>
          <a:r>
            <a:rPr lang="en-US" sz="3600" b="0" i="0" u="none" strike="noStrike" dirty="0">
              <a:solidFill>
                <a:srgbClr val="000000"/>
              </a:solidFill>
              <a:effectLst/>
              <a:latin typeface="-webkit-standard"/>
            </a:rPr>
            <a:t>3</a:t>
          </a:r>
          <a:endParaRPr lang="ru-RU" sz="3600" b="0" i="0" u="none" strike="noStrike" dirty="0">
            <a:solidFill>
              <a:srgbClr val="000000"/>
            </a:solidFill>
            <a:effectLst/>
            <a:latin typeface="-webkit-standard"/>
          </a:endParaRPr>
        </a:p>
      </dgm:t>
    </dgm:pt>
    <dgm:pt modelId="{060773FA-56F9-BB43-A3D3-28CC4E72D890}" type="parTrans" cxnId="{C4DEC82A-3BC1-DE4E-B7CA-ACE2A68275F0}">
      <dgm:prSet/>
      <dgm:spPr/>
      <dgm:t>
        <a:bodyPr/>
        <a:lstStyle/>
        <a:p>
          <a:endParaRPr lang="ru-RU"/>
        </a:p>
      </dgm:t>
    </dgm:pt>
    <dgm:pt modelId="{A844E472-6CD0-7E44-AC51-B56FBD485332}" type="sibTrans" cxnId="{C4DEC82A-3BC1-DE4E-B7CA-ACE2A68275F0}">
      <dgm:prSet/>
      <dgm:spPr/>
      <dgm:t>
        <a:bodyPr/>
        <a:lstStyle/>
        <a:p>
          <a:endParaRPr lang="ru-RU"/>
        </a:p>
      </dgm:t>
    </dgm:pt>
    <dgm:pt modelId="{34750CC2-3D25-154D-9C5D-982E30159C6D}">
      <dgm:prSet phldrT="[Текст]" phldr="0"/>
      <dgm:spPr/>
      <dgm:t>
        <a:bodyPr/>
        <a:lstStyle/>
        <a:p>
          <a:r>
            <a:rPr lang="ru-RU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Білім беру </a:t>
          </a:r>
          <a:r>
            <a:rPr lang="ru-RU" b="0" i="0" u="none" strike="noStrike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мазмұнын</a:t>
          </a:r>
          <a:r>
            <a:rPr lang="ru-RU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</a:t>
          </a:r>
          <a:r>
            <a:rPr lang="ru-RU" b="0" i="0" u="none" strike="noStrike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жаңартуды</a:t>
          </a:r>
          <a:r>
            <a:rPr lang="ru-RU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</a:t>
          </a:r>
          <a:r>
            <a:rPr lang="ru-RU" b="0" i="0" u="none" strike="noStrike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қолдаудағы</a:t>
          </a:r>
          <a:endParaRPr lang="ru-RU" b="0" i="0" u="none" strike="noStrike" dirty="0">
            <a:solidFill>
              <a:srgbClr val="000000"/>
            </a:solidFill>
            <a:effectLst/>
            <a:latin typeface="-webkit-standard"/>
          </a:endParaRPr>
        </a:p>
        <a:p>
          <a:r>
            <a:rPr lang="ru-RU" b="0" i="0" u="none" strike="noStrike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тірек</a:t>
          </a:r>
          <a:r>
            <a:rPr lang="ru-RU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алаңдары</a:t>
          </a:r>
          <a:endParaRPr lang="ru-RU" b="0" i="0" u="none" strike="noStrike" dirty="0">
            <a:solidFill>
              <a:srgbClr val="000000"/>
            </a:solidFill>
            <a:effectLst/>
            <a:latin typeface="-webkit-standard"/>
          </a:endParaRPr>
        </a:p>
      </dgm:t>
    </dgm:pt>
    <dgm:pt modelId="{E4962E7A-E524-B84E-AF4F-968DA4154BE1}" type="parTrans" cxnId="{D794A6F1-82F3-2842-8CEC-7AB7F46A992D}">
      <dgm:prSet/>
      <dgm:spPr/>
      <dgm:t>
        <a:bodyPr/>
        <a:lstStyle/>
        <a:p>
          <a:endParaRPr lang="ru-RU"/>
        </a:p>
      </dgm:t>
    </dgm:pt>
    <dgm:pt modelId="{5EA542A7-FE60-2549-AA05-50E329C7E84A}" type="sibTrans" cxnId="{D794A6F1-82F3-2842-8CEC-7AB7F46A992D}">
      <dgm:prSet/>
      <dgm:spPr/>
      <dgm:t>
        <a:bodyPr/>
        <a:lstStyle/>
        <a:p>
          <a:endParaRPr lang="ru-RU"/>
        </a:p>
      </dgm:t>
    </dgm:pt>
    <dgm:pt modelId="{30587944-4FD8-1245-8208-E177ACCF3F73}">
      <dgm:prSet phldrT="[Текст]" phldr="0" custT="1"/>
      <dgm:spPr/>
      <dgm:t>
        <a:bodyPr/>
        <a:lstStyle/>
        <a:p>
          <a:r>
            <a:rPr lang="ru-RU" sz="1100" b="0" i="0" u="none" strike="noStrike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Бағдарламаларды</a:t>
          </a:r>
          <a:endParaRPr lang="ru-RU" sz="1100" b="0" i="0" u="none" strike="noStrike" dirty="0">
            <a:solidFill>
              <a:srgbClr val="000000"/>
            </a:solidFill>
            <a:effectLst/>
            <a:latin typeface="-webkit-standard"/>
          </a:endParaRPr>
        </a:p>
        <a:p>
          <a:r>
            <a:rPr lang="ru-RU" sz="1100" b="0" i="0" u="none" strike="noStrike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апробациялайтын</a:t>
          </a:r>
          <a:endParaRPr lang="ru-RU" sz="1100" b="0" i="0" u="none" strike="noStrike" dirty="0">
            <a:solidFill>
              <a:srgbClr val="000000"/>
            </a:solidFill>
            <a:effectLst/>
            <a:latin typeface="-webkit-standard"/>
          </a:endParaRPr>
        </a:p>
        <a:p>
          <a:r>
            <a:rPr lang="ru-RU" sz="1100" b="0" i="0" u="none" strike="noStrike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Пилоттық</a:t>
          </a:r>
          <a:r>
            <a:rPr lang="ru-RU" sz="11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</a:t>
          </a:r>
          <a:r>
            <a:rPr lang="ru-RU" sz="1100" b="0" i="0" u="none" strike="noStrike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мектептер</a:t>
          </a:r>
          <a:endParaRPr lang="ru-RU" sz="1100" b="0" i="0" u="none" strike="noStrike" dirty="0">
            <a:solidFill>
              <a:srgbClr val="000000"/>
            </a:solidFill>
            <a:effectLst/>
            <a:latin typeface="Arial" panose="020B0604020202020204" pitchFamily="34" charset="0"/>
          </a:endParaRPr>
        </a:p>
        <a:p>
          <a:r>
            <a:rPr lang="ru-RU" sz="3600" b="0" i="0" u="none" strike="noStrike" dirty="0">
              <a:solidFill>
                <a:srgbClr val="000000"/>
              </a:solidFill>
              <a:effectLst/>
              <a:latin typeface="-webkit-standard"/>
            </a:rPr>
            <a:t>30</a:t>
          </a:r>
        </a:p>
      </dgm:t>
    </dgm:pt>
    <dgm:pt modelId="{6C22DD8F-D603-8743-A435-6457D060A945}" type="parTrans" cxnId="{2376C072-D658-B54F-A5E0-269E774E1910}">
      <dgm:prSet/>
      <dgm:spPr/>
      <dgm:t>
        <a:bodyPr/>
        <a:lstStyle/>
        <a:p>
          <a:endParaRPr lang="ru-RU"/>
        </a:p>
      </dgm:t>
    </dgm:pt>
    <dgm:pt modelId="{7C8FFF25-21E1-BE4F-A8AC-9B488F677D46}" type="sibTrans" cxnId="{2376C072-D658-B54F-A5E0-269E774E1910}">
      <dgm:prSet/>
      <dgm:spPr/>
      <dgm:t>
        <a:bodyPr/>
        <a:lstStyle/>
        <a:p>
          <a:endParaRPr lang="ru-RU"/>
        </a:p>
      </dgm:t>
    </dgm:pt>
    <dgm:pt modelId="{F437B671-3374-0649-BA85-53389F2EFDAE}" type="pres">
      <dgm:prSet presAssocID="{1DE91480-6AB6-8C44-B8C2-93E9C39C435F}" presName="composite" presStyleCnt="0">
        <dgm:presLayoutVars>
          <dgm:chMax val="1"/>
          <dgm:dir/>
          <dgm:resizeHandles val="exact"/>
        </dgm:presLayoutVars>
      </dgm:prSet>
      <dgm:spPr/>
    </dgm:pt>
    <dgm:pt modelId="{75F37F40-912C-4748-9A53-58135A0450DD}" type="pres">
      <dgm:prSet presAssocID="{34750CC2-3D25-154D-9C5D-982E30159C6D}" presName="roof" presStyleLbl="dkBgShp" presStyleIdx="0" presStyleCnt="2"/>
      <dgm:spPr/>
    </dgm:pt>
    <dgm:pt modelId="{18372011-E1E8-024B-96F2-963908E8752F}" type="pres">
      <dgm:prSet presAssocID="{34750CC2-3D25-154D-9C5D-982E30159C6D}" presName="pillars" presStyleCnt="0"/>
      <dgm:spPr/>
    </dgm:pt>
    <dgm:pt modelId="{FA65E4E3-859D-0346-A4FC-C31E11DA40C3}" type="pres">
      <dgm:prSet presAssocID="{34750CC2-3D25-154D-9C5D-982E30159C6D}" presName="pillar1" presStyleLbl="node1" presStyleIdx="0" presStyleCnt="3">
        <dgm:presLayoutVars>
          <dgm:bulletEnabled val="1"/>
        </dgm:presLayoutVars>
      </dgm:prSet>
      <dgm:spPr/>
    </dgm:pt>
    <dgm:pt modelId="{A4FB18D1-BDD9-4147-B483-9A55C36813EB}" type="pres">
      <dgm:prSet presAssocID="{30587944-4FD8-1245-8208-E177ACCF3F73}" presName="pillarX" presStyleLbl="node1" presStyleIdx="1" presStyleCnt="3">
        <dgm:presLayoutVars>
          <dgm:bulletEnabled val="1"/>
        </dgm:presLayoutVars>
      </dgm:prSet>
      <dgm:spPr/>
    </dgm:pt>
    <dgm:pt modelId="{500F3241-0680-F941-9087-EE928C8B0245}" type="pres">
      <dgm:prSet presAssocID="{8D88F355-A29A-C84C-9595-51F7E51A295B}" presName="pillarX" presStyleLbl="node1" presStyleIdx="2" presStyleCnt="3">
        <dgm:presLayoutVars>
          <dgm:bulletEnabled val="1"/>
        </dgm:presLayoutVars>
      </dgm:prSet>
      <dgm:spPr/>
    </dgm:pt>
    <dgm:pt modelId="{5F1A283F-FBD8-264E-A986-516B3E6019CE}" type="pres">
      <dgm:prSet presAssocID="{34750CC2-3D25-154D-9C5D-982E30159C6D}" presName="base" presStyleLbl="dkBgShp" presStyleIdx="1" presStyleCnt="2"/>
      <dgm:spPr/>
    </dgm:pt>
  </dgm:ptLst>
  <dgm:cxnLst>
    <dgm:cxn modelId="{A8A3620B-FE46-0C47-AF69-F32B0376EFBD}" type="presOf" srcId="{1DE91480-6AB6-8C44-B8C2-93E9C39C435F}" destId="{F437B671-3374-0649-BA85-53389F2EFDAE}" srcOrd="0" destOrd="0" presId="urn:microsoft.com/office/officeart/2005/8/layout/hList3"/>
    <dgm:cxn modelId="{C4DEC82A-3BC1-DE4E-B7CA-ACE2A68275F0}" srcId="{34750CC2-3D25-154D-9C5D-982E30159C6D}" destId="{F72B95C0-36AE-B844-8F33-4750355C55BE}" srcOrd="0" destOrd="0" parTransId="{060773FA-56F9-BB43-A3D3-28CC4E72D890}" sibTransId="{A844E472-6CD0-7E44-AC51-B56FBD485332}"/>
    <dgm:cxn modelId="{B21DFC3D-7157-4446-9D3F-EEE114E21EC7}" type="presOf" srcId="{F72B95C0-36AE-B844-8F33-4750355C55BE}" destId="{FA65E4E3-859D-0346-A4FC-C31E11DA40C3}" srcOrd="0" destOrd="0" presId="urn:microsoft.com/office/officeart/2005/8/layout/hList3"/>
    <dgm:cxn modelId="{8C4F454F-1D4B-0E4C-B22B-AF11B3276272}" srcId="{34750CC2-3D25-154D-9C5D-982E30159C6D}" destId="{8D88F355-A29A-C84C-9595-51F7E51A295B}" srcOrd="2" destOrd="0" parTransId="{9D811AE9-D80C-DE44-8B66-076CE4D1F528}" sibTransId="{BED257F4-F95B-CF4A-8A87-23CBA6B54A2A}"/>
    <dgm:cxn modelId="{2376C072-D658-B54F-A5E0-269E774E1910}" srcId="{34750CC2-3D25-154D-9C5D-982E30159C6D}" destId="{30587944-4FD8-1245-8208-E177ACCF3F73}" srcOrd="1" destOrd="0" parTransId="{6C22DD8F-D603-8743-A435-6457D060A945}" sibTransId="{7C8FFF25-21E1-BE4F-A8AC-9B488F677D46}"/>
    <dgm:cxn modelId="{428EA88F-9B88-AF43-B0CE-74BF8042BE5A}" type="presOf" srcId="{34750CC2-3D25-154D-9C5D-982E30159C6D}" destId="{75F37F40-912C-4748-9A53-58135A0450DD}" srcOrd="0" destOrd="0" presId="urn:microsoft.com/office/officeart/2005/8/layout/hList3"/>
    <dgm:cxn modelId="{E6D5E0BF-1C2E-2542-A0C3-E0B5586F4DA7}" type="presOf" srcId="{8D88F355-A29A-C84C-9595-51F7E51A295B}" destId="{500F3241-0680-F941-9087-EE928C8B0245}" srcOrd="0" destOrd="0" presId="urn:microsoft.com/office/officeart/2005/8/layout/hList3"/>
    <dgm:cxn modelId="{D794A6F1-82F3-2842-8CEC-7AB7F46A992D}" srcId="{1DE91480-6AB6-8C44-B8C2-93E9C39C435F}" destId="{34750CC2-3D25-154D-9C5D-982E30159C6D}" srcOrd="0" destOrd="0" parTransId="{E4962E7A-E524-B84E-AF4F-968DA4154BE1}" sibTransId="{5EA542A7-FE60-2549-AA05-50E329C7E84A}"/>
    <dgm:cxn modelId="{021892FB-826A-F641-BAF5-D0548026727A}" type="presOf" srcId="{30587944-4FD8-1245-8208-E177ACCF3F73}" destId="{A4FB18D1-BDD9-4147-B483-9A55C36813EB}" srcOrd="0" destOrd="0" presId="urn:microsoft.com/office/officeart/2005/8/layout/hList3"/>
    <dgm:cxn modelId="{D471F938-1AB8-FE48-8C45-3A0BA3C41C71}" type="presParOf" srcId="{F437B671-3374-0649-BA85-53389F2EFDAE}" destId="{75F37F40-912C-4748-9A53-58135A0450DD}" srcOrd="0" destOrd="0" presId="urn:microsoft.com/office/officeart/2005/8/layout/hList3"/>
    <dgm:cxn modelId="{742B003E-7006-2E4B-AFBD-1949221D2301}" type="presParOf" srcId="{F437B671-3374-0649-BA85-53389F2EFDAE}" destId="{18372011-E1E8-024B-96F2-963908E8752F}" srcOrd="1" destOrd="0" presId="urn:microsoft.com/office/officeart/2005/8/layout/hList3"/>
    <dgm:cxn modelId="{82CA22D2-E9FE-2942-B429-CF2C7938E545}" type="presParOf" srcId="{18372011-E1E8-024B-96F2-963908E8752F}" destId="{FA65E4E3-859D-0346-A4FC-C31E11DA40C3}" srcOrd="0" destOrd="0" presId="urn:microsoft.com/office/officeart/2005/8/layout/hList3"/>
    <dgm:cxn modelId="{11B1304B-5304-1F4B-9978-671871637530}" type="presParOf" srcId="{18372011-E1E8-024B-96F2-963908E8752F}" destId="{A4FB18D1-BDD9-4147-B483-9A55C36813EB}" srcOrd="1" destOrd="0" presId="urn:microsoft.com/office/officeart/2005/8/layout/hList3"/>
    <dgm:cxn modelId="{3A2C0138-118D-1E4B-857E-EAF904C7CD9A}" type="presParOf" srcId="{18372011-E1E8-024B-96F2-963908E8752F}" destId="{500F3241-0680-F941-9087-EE928C8B0245}" srcOrd="2" destOrd="0" presId="urn:microsoft.com/office/officeart/2005/8/layout/hList3"/>
    <dgm:cxn modelId="{48579F2E-00C3-934A-9C65-8D1190B15664}" type="presParOf" srcId="{F437B671-3374-0649-BA85-53389F2EFDAE}" destId="{5F1A283F-FBD8-264E-A986-516B3E6019C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DE91480-6AB6-8C44-B8C2-93E9C39C435F}" type="doc">
      <dgm:prSet loTypeId="urn:microsoft.com/office/officeart/2005/8/layout/hList3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F72B95C0-36AE-B844-8F33-4750355C55BE}">
      <dgm:prSet phldrT="[Текст]" phldr="0" custT="1"/>
      <dgm:spPr/>
      <dgm:t>
        <a:bodyPr/>
        <a:lstStyle/>
        <a:p>
          <a:r>
            <a:rPr lang="ru-RU" sz="3600" b="1" u="none" dirty="0">
              <a:latin typeface="Times New Roman" panose="02020603050405020304" pitchFamily="18" charset="0"/>
              <a:cs typeface="Times New Roman" panose="02020603050405020304" pitchFamily="18" charset="0"/>
            </a:rPr>
            <a:t>70</a:t>
          </a:r>
          <a:r>
            <a:rPr lang="en-US" sz="3600" b="1" u="none" dirty="0">
              <a:latin typeface="Times New Roman" panose="02020603050405020304" pitchFamily="18" charset="0"/>
              <a:cs typeface="Times New Roman" panose="02020603050405020304" pitchFamily="18" charset="0"/>
            </a:rPr>
            <a:t>0</a:t>
          </a:r>
          <a:endParaRPr lang="ru-RU" sz="3600" b="1" u="non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0773FA-56F9-BB43-A3D3-28CC4E72D890}" type="parTrans" cxnId="{C4DEC82A-3BC1-DE4E-B7CA-ACE2A68275F0}">
      <dgm:prSet/>
      <dgm:spPr/>
      <dgm:t>
        <a:bodyPr/>
        <a:lstStyle/>
        <a:p>
          <a:endParaRPr lang="ru-RU"/>
        </a:p>
      </dgm:t>
    </dgm:pt>
    <dgm:pt modelId="{A844E472-6CD0-7E44-AC51-B56FBD485332}" type="sibTrans" cxnId="{C4DEC82A-3BC1-DE4E-B7CA-ACE2A68275F0}">
      <dgm:prSet/>
      <dgm:spPr/>
      <dgm:t>
        <a:bodyPr/>
        <a:lstStyle/>
        <a:p>
          <a:endParaRPr lang="ru-RU"/>
        </a:p>
      </dgm:t>
    </dgm:pt>
    <dgm:pt modelId="{34750CC2-3D25-154D-9C5D-982E30159C6D}">
      <dgm:prSet phldrT="[Текст]" phldr="0" custT="1"/>
      <dgm:spPr/>
      <dgm:t>
        <a:bodyPr/>
        <a:lstStyle/>
        <a:p>
          <a:r>
            <a:rPr lang="ru-RU" sz="1400" b="0" i="0" u="none" strike="noStrike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Өңірдегі</a:t>
          </a:r>
          <a:r>
            <a:rPr lang="ru-RU" sz="14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ru-RU" sz="1400" b="0" i="0" u="none" strike="noStrike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барлық</a:t>
          </a:r>
          <a:endParaRPr lang="ru-RU" sz="1400" b="0" i="0" u="none" strike="noStrike" dirty="0">
            <a:solidFill>
              <a:srgbClr val="00000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400" b="0" i="0" u="none" strike="noStrike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мектептер</a:t>
          </a:r>
          <a:endParaRPr lang="ru-RU" sz="1400" b="0" i="0" u="none" strike="noStrike" dirty="0">
            <a:solidFill>
              <a:srgbClr val="00000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962E7A-E524-B84E-AF4F-968DA4154BE1}" type="parTrans" cxnId="{D794A6F1-82F3-2842-8CEC-7AB7F46A992D}">
      <dgm:prSet/>
      <dgm:spPr/>
      <dgm:t>
        <a:bodyPr/>
        <a:lstStyle/>
        <a:p>
          <a:endParaRPr lang="ru-RU"/>
        </a:p>
      </dgm:t>
    </dgm:pt>
    <dgm:pt modelId="{5EA542A7-FE60-2549-AA05-50E329C7E84A}" type="sibTrans" cxnId="{D794A6F1-82F3-2842-8CEC-7AB7F46A992D}">
      <dgm:prSet/>
      <dgm:spPr/>
      <dgm:t>
        <a:bodyPr/>
        <a:lstStyle/>
        <a:p>
          <a:endParaRPr lang="ru-RU"/>
        </a:p>
      </dgm:t>
    </dgm:pt>
    <dgm:pt modelId="{F437B671-3374-0649-BA85-53389F2EFDAE}" type="pres">
      <dgm:prSet presAssocID="{1DE91480-6AB6-8C44-B8C2-93E9C39C435F}" presName="composite" presStyleCnt="0">
        <dgm:presLayoutVars>
          <dgm:chMax val="1"/>
          <dgm:dir/>
          <dgm:resizeHandles val="exact"/>
        </dgm:presLayoutVars>
      </dgm:prSet>
      <dgm:spPr/>
    </dgm:pt>
    <dgm:pt modelId="{75F37F40-912C-4748-9A53-58135A0450DD}" type="pres">
      <dgm:prSet presAssocID="{34750CC2-3D25-154D-9C5D-982E30159C6D}" presName="roof" presStyleLbl="dkBgShp" presStyleIdx="0" presStyleCnt="2"/>
      <dgm:spPr/>
    </dgm:pt>
    <dgm:pt modelId="{18372011-E1E8-024B-96F2-963908E8752F}" type="pres">
      <dgm:prSet presAssocID="{34750CC2-3D25-154D-9C5D-982E30159C6D}" presName="pillars" presStyleCnt="0"/>
      <dgm:spPr/>
    </dgm:pt>
    <dgm:pt modelId="{FA65E4E3-859D-0346-A4FC-C31E11DA40C3}" type="pres">
      <dgm:prSet presAssocID="{34750CC2-3D25-154D-9C5D-982E30159C6D}" presName="pillar1" presStyleLbl="node1" presStyleIdx="0" presStyleCnt="1">
        <dgm:presLayoutVars>
          <dgm:bulletEnabled val="1"/>
        </dgm:presLayoutVars>
      </dgm:prSet>
      <dgm:spPr/>
    </dgm:pt>
    <dgm:pt modelId="{5F1A283F-FBD8-264E-A986-516B3E6019CE}" type="pres">
      <dgm:prSet presAssocID="{34750CC2-3D25-154D-9C5D-982E30159C6D}" presName="base" presStyleLbl="dkBgShp" presStyleIdx="1" presStyleCnt="2"/>
      <dgm:spPr/>
    </dgm:pt>
  </dgm:ptLst>
  <dgm:cxnLst>
    <dgm:cxn modelId="{A8A3620B-FE46-0C47-AF69-F32B0376EFBD}" type="presOf" srcId="{1DE91480-6AB6-8C44-B8C2-93E9C39C435F}" destId="{F437B671-3374-0649-BA85-53389F2EFDAE}" srcOrd="0" destOrd="0" presId="urn:microsoft.com/office/officeart/2005/8/layout/hList3"/>
    <dgm:cxn modelId="{C4DEC82A-3BC1-DE4E-B7CA-ACE2A68275F0}" srcId="{34750CC2-3D25-154D-9C5D-982E30159C6D}" destId="{F72B95C0-36AE-B844-8F33-4750355C55BE}" srcOrd="0" destOrd="0" parTransId="{060773FA-56F9-BB43-A3D3-28CC4E72D890}" sibTransId="{A844E472-6CD0-7E44-AC51-B56FBD485332}"/>
    <dgm:cxn modelId="{B21DFC3D-7157-4446-9D3F-EEE114E21EC7}" type="presOf" srcId="{F72B95C0-36AE-B844-8F33-4750355C55BE}" destId="{FA65E4E3-859D-0346-A4FC-C31E11DA40C3}" srcOrd="0" destOrd="0" presId="urn:microsoft.com/office/officeart/2005/8/layout/hList3"/>
    <dgm:cxn modelId="{428EA88F-9B88-AF43-B0CE-74BF8042BE5A}" type="presOf" srcId="{34750CC2-3D25-154D-9C5D-982E30159C6D}" destId="{75F37F40-912C-4748-9A53-58135A0450DD}" srcOrd="0" destOrd="0" presId="urn:microsoft.com/office/officeart/2005/8/layout/hList3"/>
    <dgm:cxn modelId="{D794A6F1-82F3-2842-8CEC-7AB7F46A992D}" srcId="{1DE91480-6AB6-8C44-B8C2-93E9C39C435F}" destId="{34750CC2-3D25-154D-9C5D-982E30159C6D}" srcOrd="0" destOrd="0" parTransId="{E4962E7A-E524-B84E-AF4F-968DA4154BE1}" sibTransId="{5EA542A7-FE60-2549-AA05-50E329C7E84A}"/>
    <dgm:cxn modelId="{D471F938-1AB8-FE48-8C45-3A0BA3C41C71}" type="presParOf" srcId="{F437B671-3374-0649-BA85-53389F2EFDAE}" destId="{75F37F40-912C-4748-9A53-58135A0450DD}" srcOrd="0" destOrd="0" presId="urn:microsoft.com/office/officeart/2005/8/layout/hList3"/>
    <dgm:cxn modelId="{742B003E-7006-2E4B-AFBD-1949221D2301}" type="presParOf" srcId="{F437B671-3374-0649-BA85-53389F2EFDAE}" destId="{18372011-E1E8-024B-96F2-963908E8752F}" srcOrd="1" destOrd="0" presId="urn:microsoft.com/office/officeart/2005/8/layout/hList3"/>
    <dgm:cxn modelId="{82CA22D2-E9FE-2942-B429-CF2C7938E545}" type="presParOf" srcId="{18372011-E1E8-024B-96F2-963908E8752F}" destId="{FA65E4E3-859D-0346-A4FC-C31E11DA40C3}" srcOrd="0" destOrd="0" presId="urn:microsoft.com/office/officeart/2005/8/layout/hList3"/>
    <dgm:cxn modelId="{48579F2E-00C3-934A-9C65-8D1190B15664}" type="presParOf" srcId="{F437B671-3374-0649-BA85-53389F2EFDAE}" destId="{5F1A283F-FBD8-264E-A986-516B3E6019C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DE91480-6AB6-8C44-B8C2-93E9C39C435F}" type="doc">
      <dgm:prSet loTypeId="urn:microsoft.com/office/officeart/2005/8/layout/hList3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F72B95C0-36AE-B844-8F33-4750355C55BE}">
      <dgm:prSet phldrT="[Текст]" phldr="0"/>
      <dgm:spPr/>
      <dgm:t>
        <a:bodyPr/>
        <a:lstStyle/>
        <a:p>
          <a:r>
            <a:rPr lang="en-US" b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700</a:t>
          </a:r>
          <a:endParaRPr lang="ru-RU" b="0" u="non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0773FA-56F9-BB43-A3D3-28CC4E72D890}" type="parTrans" cxnId="{C4DEC82A-3BC1-DE4E-B7CA-ACE2A68275F0}">
      <dgm:prSet/>
      <dgm:spPr/>
      <dgm:t>
        <a:bodyPr/>
        <a:lstStyle/>
        <a:p>
          <a:endParaRPr lang="ru-RU"/>
        </a:p>
      </dgm:t>
    </dgm:pt>
    <dgm:pt modelId="{A844E472-6CD0-7E44-AC51-B56FBD485332}" type="sibTrans" cxnId="{C4DEC82A-3BC1-DE4E-B7CA-ACE2A68275F0}">
      <dgm:prSet/>
      <dgm:spPr/>
      <dgm:t>
        <a:bodyPr/>
        <a:lstStyle/>
        <a:p>
          <a:endParaRPr lang="ru-RU"/>
        </a:p>
      </dgm:t>
    </dgm:pt>
    <dgm:pt modelId="{34750CC2-3D25-154D-9C5D-982E30159C6D}">
      <dgm:prSet phldrT="[Текст]" phldr="0" custT="1"/>
      <dgm:spPr/>
      <dgm:t>
        <a:bodyPr/>
        <a:lstStyle/>
        <a:p>
          <a:r>
            <a:rPr lang="ru-RU" sz="1400" b="0" i="0" u="none" strike="noStrike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Ауданда</a:t>
          </a:r>
          <a:r>
            <a:rPr lang="ru-RU" sz="14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/</a:t>
          </a:r>
          <a:r>
            <a:rPr lang="ru-RU" sz="1400" b="0" i="0" u="none" strike="noStrike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қалада</a:t>
          </a:r>
          <a:endParaRPr lang="ru-RU" sz="1400" b="0" i="0" u="none" strike="noStrike" dirty="0">
            <a:solidFill>
              <a:srgbClr val="00000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US" sz="14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n</a:t>
          </a:r>
          <a:r>
            <a:rPr lang="ru-RU" sz="1400" b="0" i="0" u="none" strike="noStrike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іркелген</a:t>
          </a:r>
          <a:r>
            <a:rPr lang="en-US" sz="14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i="0" u="none" strike="noStrike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мектептер</a:t>
          </a:r>
          <a:endParaRPr lang="ru-RU" sz="1400" b="0" i="0" u="none" strike="noStrike" dirty="0">
            <a:solidFill>
              <a:srgbClr val="00000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962E7A-E524-B84E-AF4F-968DA4154BE1}" type="parTrans" cxnId="{D794A6F1-82F3-2842-8CEC-7AB7F46A992D}">
      <dgm:prSet/>
      <dgm:spPr/>
      <dgm:t>
        <a:bodyPr/>
        <a:lstStyle/>
        <a:p>
          <a:endParaRPr lang="ru-RU"/>
        </a:p>
      </dgm:t>
    </dgm:pt>
    <dgm:pt modelId="{5EA542A7-FE60-2549-AA05-50E329C7E84A}" type="sibTrans" cxnId="{D794A6F1-82F3-2842-8CEC-7AB7F46A992D}">
      <dgm:prSet/>
      <dgm:spPr/>
      <dgm:t>
        <a:bodyPr/>
        <a:lstStyle/>
        <a:p>
          <a:endParaRPr lang="ru-RU"/>
        </a:p>
      </dgm:t>
    </dgm:pt>
    <dgm:pt modelId="{F437B671-3374-0649-BA85-53389F2EFDAE}" type="pres">
      <dgm:prSet presAssocID="{1DE91480-6AB6-8C44-B8C2-93E9C39C435F}" presName="composite" presStyleCnt="0">
        <dgm:presLayoutVars>
          <dgm:chMax val="1"/>
          <dgm:dir/>
          <dgm:resizeHandles val="exact"/>
        </dgm:presLayoutVars>
      </dgm:prSet>
      <dgm:spPr/>
    </dgm:pt>
    <dgm:pt modelId="{75F37F40-912C-4748-9A53-58135A0450DD}" type="pres">
      <dgm:prSet presAssocID="{34750CC2-3D25-154D-9C5D-982E30159C6D}" presName="roof" presStyleLbl="dkBgShp" presStyleIdx="0" presStyleCnt="2"/>
      <dgm:spPr/>
    </dgm:pt>
    <dgm:pt modelId="{18372011-E1E8-024B-96F2-963908E8752F}" type="pres">
      <dgm:prSet presAssocID="{34750CC2-3D25-154D-9C5D-982E30159C6D}" presName="pillars" presStyleCnt="0"/>
      <dgm:spPr/>
    </dgm:pt>
    <dgm:pt modelId="{FA65E4E3-859D-0346-A4FC-C31E11DA40C3}" type="pres">
      <dgm:prSet presAssocID="{34750CC2-3D25-154D-9C5D-982E30159C6D}" presName="pillar1" presStyleLbl="node1" presStyleIdx="0" presStyleCnt="1" custLinFactNeighborY="3295">
        <dgm:presLayoutVars>
          <dgm:bulletEnabled val="1"/>
        </dgm:presLayoutVars>
      </dgm:prSet>
      <dgm:spPr/>
    </dgm:pt>
    <dgm:pt modelId="{5F1A283F-FBD8-264E-A986-516B3E6019CE}" type="pres">
      <dgm:prSet presAssocID="{34750CC2-3D25-154D-9C5D-982E30159C6D}" presName="base" presStyleLbl="dkBgShp" presStyleIdx="1" presStyleCnt="2"/>
      <dgm:spPr/>
    </dgm:pt>
  </dgm:ptLst>
  <dgm:cxnLst>
    <dgm:cxn modelId="{A8A3620B-FE46-0C47-AF69-F32B0376EFBD}" type="presOf" srcId="{1DE91480-6AB6-8C44-B8C2-93E9C39C435F}" destId="{F437B671-3374-0649-BA85-53389F2EFDAE}" srcOrd="0" destOrd="0" presId="urn:microsoft.com/office/officeart/2005/8/layout/hList3"/>
    <dgm:cxn modelId="{C4DEC82A-3BC1-DE4E-B7CA-ACE2A68275F0}" srcId="{34750CC2-3D25-154D-9C5D-982E30159C6D}" destId="{F72B95C0-36AE-B844-8F33-4750355C55BE}" srcOrd="0" destOrd="0" parTransId="{060773FA-56F9-BB43-A3D3-28CC4E72D890}" sibTransId="{A844E472-6CD0-7E44-AC51-B56FBD485332}"/>
    <dgm:cxn modelId="{B21DFC3D-7157-4446-9D3F-EEE114E21EC7}" type="presOf" srcId="{F72B95C0-36AE-B844-8F33-4750355C55BE}" destId="{FA65E4E3-859D-0346-A4FC-C31E11DA40C3}" srcOrd="0" destOrd="0" presId="urn:microsoft.com/office/officeart/2005/8/layout/hList3"/>
    <dgm:cxn modelId="{428EA88F-9B88-AF43-B0CE-74BF8042BE5A}" type="presOf" srcId="{34750CC2-3D25-154D-9C5D-982E30159C6D}" destId="{75F37F40-912C-4748-9A53-58135A0450DD}" srcOrd="0" destOrd="0" presId="urn:microsoft.com/office/officeart/2005/8/layout/hList3"/>
    <dgm:cxn modelId="{D794A6F1-82F3-2842-8CEC-7AB7F46A992D}" srcId="{1DE91480-6AB6-8C44-B8C2-93E9C39C435F}" destId="{34750CC2-3D25-154D-9C5D-982E30159C6D}" srcOrd="0" destOrd="0" parTransId="{E4962E7A-E524-B84E-AF4F-968DA4154BE1}" sibTransId="{5EA542A7-FE60-2549-AA05-50E329C7E84A}"/>
    <dgm:cxn modelId="{D471F938-1AB8-FE48-8C45-3A0BA3C41C71}" type="presParOf" srcId="{F437B671-3374-0649-BA85-53389F2EFDAE}" destId="{75F37F40-912C-4748-9A53-58135A0450DD}" srcOrd="0" destOrd="0" presId="urn:microsoft.com/office/officeart/2005/8/layout/hList3"/>
    <dgm:cxn modelId="{742B003E-7006-2E4B-AFBD-1949221D2301}" type="presParOf" srcId="{F437B671-3374-0649-BA85-53389F2EFDAE}" destId="{18372011-E1E8-024B-96F2-963908E8752F}" srcOrd="1" destOrd="0" presId="urn:microsoft.com/office/officeart/2005/8/layout/hList3"/>
    <dgm:cxn modelId="{82CA22D2-E9FE-2942-B429-CF2C7938E545}" type="presParOf" srcId="{18372011-E1E8-024B-96F2-963908E8752F}" destId="{FA65E4E3-859D-0346-A4FC-C31E11DA40C3}" srcOrd="0" destOrd="0" presId="urn:microsoft.com/office/officeart/2005/8/layout/hList3"/>
    <dgm:cxn modelId="{48579F2E-00C3-934A-9C65-8D1190B15664}" type="presParOf" srcId="{F437B671-3374-0649-BA85-53389F2EFDAE}" destId="{5F1A283F-FBD8-264E-A986-516B3E6019C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01AEDE8-BACC-1246-9316-D153E32DFE30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F2C2183-1205-C34F-B09E-D418B45573DB}">
      <dgm:prSet phldrT="[Текст]" phldr="0" custT="1"/>
      <dgm:spPr/>
      <dgm:t>
        <a:bodyPr/>
        <a:lstStyle/>
        <a:p>
          <a:r>
            <a:rPr lang="ru-RU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Елде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C98A1B-2A2F-1940-9BE3-96AF5D3A7CDF}" type="parTrans" cxnId="{EF608BF7-5E2B-D544-9327-47780DEA3006}">
      <dgm:prSet/>
      <dgm:spPr/>
      <dgm:t>
        <a:bodyPr/>
        <a:lstStyle/>
        <a:p>
          <a:endParaRPr lang="ru-RU"/>
        </a:p>
      </dgm:t>
    </dgm:pt>
    <dgm:pt modelId="{17E56B5D-F7D5-514F-975E-5A3AD932232B}" type="sibTrans" cxnId="{EF608BF7-5E2B-D544-9327-47780DEA3006}">
      <dgm:prSet/>
      <dgm:spPr/>
      <dgm:t>
        <a:bodyPr/>
        <a:lstStyle/>
        <a:p>
          <a:endParaRPr lang="ru-RU"/>
        </a:p>
      </dgm:t>
    </dgm:pt>
    <dgm:pt modelId="{18C40DBA-6757-E84E-BCAC-A9D6C1BCBE0D}">
      <dgm:prSet phldrT="[Текст]" phldr="0"/>
      <dgm:spPr/>
      <dgm:t>
        <a:bodyPr/>
        <a:lstStyle/>
        <a:p>
          <a:r>
            <a:rPr lang="ru-RU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ЖӘК БІЛІМ БЕРУ ОНЛАЙН </a:t>
          </a:r>
          <a:r>
            <a:rPr lang="ru-RU" b="0" i="0" u="none" strike="noStrike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ПЛАТФОРМАСЫ</a:t>
          </a:r>
          <a:r>
            <a:rPr lang="ru-RU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АРҚЫЛЫ :</a:t>
          </a:r>
        </a:p>
        <a:p>
          <a:r>
            <a:rPr lang="ru-RU" b="0" i="0" u="none" strike="noStrike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Жүйелік</a:t>
          </a:r>
          <a:r>
            <a:rPr lang="ru-RU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- - </a:t>
          </a:r>
          <a:r>
            <a:rPr lang="ru-RU" b="0" i="0" u="none" strike="noStrike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жүктелген</a:t>
          </a:r>
          <a:r>
            <a:rPr lang="ru-RU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оқу </a:t>
          </a:r>
          <a:r>
            <a:rPr lang="ru-RU" b="0" i="0" u="none" strike="noStrike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материалдары</a:t>
          </a:r>
          <a:r>
            <a:rPr lang="ru-RU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мен </a:t>
          </a:r>
          <a:r>
            <a:rPr lang="ru-RU" b="0" i="0" u="none" strike="noStrike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ресурстары</a:t>
          </a:r>
          <a:endParaRPr lang="ru-RU" b="0" i="0" u="none" strike="noStrike" dirty="0">
            <a:solidFill>
              <a:srgbClr val="00000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b="0" i="0" u="none" strike="noStrike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Әдістемелік</a:t>
          </a:r>
          <a:r>
            <a:rPr lang="ru-RU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- </a:t>
          </a:r>
          <a:r>
            <a:rPr lang="ru-RU" b="0" i="0" u="none" strike="noStrike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жүктеулер</a:t>
          </a:r>
          <a:endParaRPr lang="ru-RU" b="0" i="0" u="none" strike="noStrike" dirty="0">
            <a:solidFill>
              <a:srgbClr val="00000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b="0" i="0" u="none" strike="noStrike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Кешен</a:t>
          </a:r>
          <a:r>
            <a:rPr lang="ru-RU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- </a:t>
          </a:r>
          <a:r>
            <a:rPr lang="ru-RU" b="0" i="0" u="none" strike="noStrike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пайдаланушылар</a:t>
          </a:r>
          <a:endParaRPr lang="ru-RU" b="0" i="0" u="none" strike="noStrike" dirty="0">
            <a:solidFill>
              <a:srgbClr val="00000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18BA34-A736-EE4D-A078-8A250A62F333}" type="parTrans" cxnId="{60A39438-3E3E-9742-A27D-9BF98795156B}">
      <dgm:prSet/>
      <dgm:spPr/>
      <dgm:t>
        <a:bodyPr/>
        <a:lstStyle/>
        <a:p>
          <a:endParaRPr lang="ru-RU"/>
        </a:p>
      </dgm:t>
    </dgm:pt>
    <dgm:pt modelId="{AC4A0838-3877-A94B-8A21-A4031E5351A4}" type="sibTrans" cxnId="{60A39438-3E3E-9742-A27D-9BF98795156B}">
      <dgm:prSet/>
      <dgm:spPr/>
      <dgm:t>
        <a:bodyPr/>
        <a:lstStyle/>
        <a:p>
          <a:endParaRPr lang="ru-RU"/>
        </a:p>
      </dgm:t>
    </dgm:pt>
    <dgm:pt modelId="{41242D6F-5EB4-0C4C-B3EB-A4B3DE5EB290}">
      <dgm:prSet phldrT="[Текст]" phldr="0" custT="1"/>
      <dgm:spPr/>
      <dgm:t>
        <a:bodyPr/>
        <a:lstStyle/>
        <a:p>
          <a:r>
            <a:rPr lang="ru-RU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Аудан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/қала</a:t>
          </a:r>
        </a:p>
      </dgm:t>
    </dgm:pt>
    <dgm:pt modelId="{C3F03E65-44C9-464B-8488-10DF528DB562}" type="parTrans" cxnId="{DBD34BC6-8EFC-A94D-8DA8-FFBAD76ED7C9}">
      <dgm:prSet/>
      <dgm:spPr/>
      <dgm:t>
        <a:bodyPr/>
        <a:lstStyle/>
        <a:p>
          <a:endParaRPr lang="ru-RU"/>
        </a:p>
      </dgm:t>
    </dgm:pt>
    <dgm:pt modelId="{41C8DFDC-8C76-6240-BCC0-6C1A960065EB}" type="sibTrans" cxnId="{DBD34BC6-8EFC-A94D-8DA8-FFBAD76ED7C9}">
      <dgm:prSet/>
      <dgm:spPr/>
      <dgm:t>
        <a:bodyPr/>
        <a:lstStyle/>
        <a:p>
          <a:endParaRPr lang="ru-RU"/>
        </a:p>
      </dgm:t>
    </dgm:pt>
    <dgm:pt modelId="{CFA081FD-42AA-6D4C-B58B-DDDF2359D9ED}">
      <dgm:prSet phldrT="[Текст]" phldr="0"/>
      <dgm:spPr/>
      <dgm:t>
        <a:bodyPr/>
        <a:lstStyle/>
        <a:p>
          <a:r>
            <a:rPr lang="ru-RU" b="0" i="0" u="none" strike="noStrike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ЖЕТЕКШІ</a:t>
          </a:r>
          <a:r>
            <a:rPr lang="ru-RU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strike="noStrike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МЕКТЕПТЕР</a:t>
          </a:r>
          <a:r>
            <a:rPr lang="ru-RU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ЖЕЛІСІ,</a:t>
          </a:r>
        </a:p>
        <a:p>
          <a:r>
            <a:rPr lang="ru-RU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120 </a:t>
          </a:r>
          <a:r>
            <a:rPr lang="ru-RU" b="0" i="0" u="none" strike="noStrike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мектеп</a:t>
          </a:r>
          <a:r>
            <a:rPr lang="ru-RU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– </a:t>
          </a:r>
          <a:r>
            <a:rPr lang="ru-RU" b="0" i="0" u="none" strike="noStrike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тәжірибені</a:t>
          </a:r>
          <a:r>
            <a:rPr lang="ru-RU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strike="noStrike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таратуда</a:t>
          </a:r>
          <a:r>
            <a:rPr lang="ru-RU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strike="noStrike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тірек</a:t>
          </a:r>
          <a:r>
            <a:rPr lang="ru-RU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алаңдары </a:t>
          </a:r>
          <a:r>
            <a:rPr lang="ru-RU" b="0" i="0" u="none" strike="noStrike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болып</a:t>
          </a:r>
          <a:r>
            <a:rPr lang="ru-RU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strike="noStrike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табылады</a:t>
          </a:r>
          <a:endParaRPr lang="ru-RU" b="0" i="0" u="none" strike="noStrike" dirty="0">
            <a:solidFill>
              <a:srgbClr val="00000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b="0" i="0" u="none" strike="noStrike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немесе</a:t>
          </a:r>
          <a:r>
            <a:rPr lang="ru-RU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strike="noStrike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облыстағы</a:t>
          </a:r>
          <a:r>
            <a:rPr lang="ru-RU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әр 7-ші </a:t>
          </a:r>
          <a:r>
            <a:rPr lang="ru-RU" b="0" i="0" u="none" strike="noStrike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мектеп</a:t>
          </a:r>
          <a:r>
            <a:rPr lang="ru-RU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</a:p>
      </dgm:t>
    </dgm:pt>
    <dgm:pt modelId="{FCEFF4E2-7B75-0A45-895E-6FB9535DD1FB}" type="parTrans" cxnId="{440B534E-1A98-2F4C-A5B6-1F78418107E6}">
      <dgm:prSet/>
      <dgm:spPr/>
      <dgm:t>
        <a:bodyPr/>
        <a:lstStyle/>
        <a:p>
          <a:endParaRPr lang="ru-RU"/>
        </a:p>
      </dgm:t>
    </dgm:pt>
    <dgm:pt modelId="{95F62EDC-D98E-4644-925E-DA02AD6FD60F}" type="sibTrans" cxnId="{440B534E-1A98-2F4C-A5B6-1F78418107E6}">
      <dgm:prSet/>
      <dgm:spPr/>
      <dgm:t>
        <a:bodyPr/>
        <a:lstStyle/>
        <a:p>
          <a:endParaRPr lang="ru-RU"/>
        </a:p>
      </dgm:t>
    </dgm:pt>
    <dgm:pt modelId="{2D437F17-D16A-8A44-993B-EF09DC747315}">
      <dgm:prSet phldrT="[Текст]" phldr="0"/>
      <dgm:spPr/>
      <dgm:t>
        <a:bodyPr/>
        <a:lstStyle/>
        <a:p>
          <a:r>
            <a:rPr lang="ru-RU" dirty="0" err="1"/>
            <a:t>Мектепте</a:t>
          </a:r>
          <a:endParaRPr lang="ru-RU" dirty="0"/>
        </a:p>
      </dgm:t>
    </dgm:pt>
    <dgm:pt modelId="{A28DB4FA-5F7A-4D41-9BCF-1F812B7687FB}" type="parTrans" cxnId="{094D0469-B9C4-F140-BB62-8A7EF32F3A29}">
      <dgm:prSet/>
      <dgm:spPr/>
      <dgm:t>
        <a:bodyPr/>
        <a:lstStyle/>
        <a:p>
          <a:endParaRPr lang="ru-RU"/>
        </a:p>
      </dgm:t>
    </dgm:pt>
    <dgm:pt modelId="{8E8AED38-24D0-3849-8740-5BBECEDB54D1}" type="sibTrans" cxnId="{094D0469-B9C4-F140-BB62-8A7EF32F3A29}">
      <dgm:prSet/>
      <dgm:spPr/>
      <dgm:t>
        <a:bodyPr/>
        <a:lstStyle/>
        <a:p>
          <a:endParaRPr lang="ru-RU"/>
        </a:p>
      </dgm:t>
    </dgm:pt>
    <dgm:pt modelId="{9316101B-B05F-C549-9842-3E16FC6B76AE}">
      <dgm:prSet phldrT="[Текст]" phldr="0"/>
      <dgm:spPr/>
      <dgm:t>
        <a:bodyPr/>
        <a:lstStyle/>
        <a:p>
          <a:r>
            <a:rPr lang="ru-RU" b="0" i="0" u="none" strike="noStrike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МЕКТЕПТІҢ</a:t>
          </a:r>
          <a:r>
            <a:rPr lang="ru-RU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strike="noStrike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ӘДІСТЕМЕЛІК</a:t>
          </a:r>
          <a:r>
            <a:rPr lang="ru-RU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АКТИВІ</a:t>
          </a:r>
        </a:p>
        <a:p>
          <a:r>
            <a:rPr lang="ru-RU" b="0" i="0" u="none" strike="noStrike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мектеп</a:t>
          </a:r>
          <a:r>
            <a:rPr lang="ru-RU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strike="noStrike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жаттықтырушылары</a:t>
          </a:r>
          <a:r>
            <a:rPr lang="ru-RU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мен </a:t>
          </a:r>
          <a:r>
            <a:rPr lang="ru-RU" b="0" i="0" u="none" strike="noStrike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үйлестірушілері</a:t>
          </a:r>
          <a:endParaRPr lang="ru-RU" b="0" i="0" u="none" strike="noStrike" dirty="0">
            <a:solidFill>
              <a:srgbClr val="00000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b="0" i="0" u="none" strike="noStrike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облыста</a:t>
          </a:r>
          <a:r>
            <a:rPr lang="ru-RU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strike="noStrike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дайындалады</a:t>
          </a:r>
          <a:r>
            <a:rPr lang="ru-RU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адам, </a:t>
          </a:r>
          <a:r>
            <a:rPr lang="ru-RU" b="0" i="0" u="none" strike="noStrike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немесе</a:t>
          </a:r>
          <a:r>
            <a:rPr lang="ru-RU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strike="noStrike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облыстағы</a:t>
          </a:r>
          <a:r>
            <a:rPr lang="ru-RU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strike="noStrike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әрбір</a:t>
          </a:r>
          <a:r>
            <a:rPr lang="ru-RU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10-шы </a:t>
          </a:r>
          <a:r>
            <a:rPr lang="ru-RU" b="0" i="0" u="none" strike="noStrike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мұғалім</a:t>
          </a:r>
          <a:r>
            <a:rPr lang="ru-RU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</a:p>
      </dgm:t>
    </dgm:pt>
    <dgm:pt modelId="{3B05FCC5-01F2-7040-AF7A-4DDC2D84298E}" type="parTrans" cxnId="{1C218545-150A-A945-A2CB-1A7F71AB9493}">
      <dgm:prSet/>
      <dgm:spPr/>
      <dgm:t>
        <a:bodyPr/>
        <a:lstStyle/>
        <a:p>
          <a:endParaRPr lang="ru-RU"/>
        </a:p>
      </dgm:t>
    </dgm:pt>
    <dgm:pt modelId="{916DB4EF-5D25-F94F-8D44-EC3886BF7AC8}" type="sibTrans" cxnId="{1C218545-150A-A945-A2CB-1A7F71AB9493}">
      <dgm:prSet/>
      <dgm:spPr/>
      <dgm:t>
        <a:bodyPr/>
        <a:lstStyle/>
        <a:p>
          <a:endParaRPr lang="ru-RU"/>
        </a:p>
      </dgm:t>
    </dgm:pt>
    <dgm:pt modelId="{8E42FA91-8741-2644-A66B-CA82E66C5846}" type="pres">
      <dgm:prSet presAssocID="{801AEDE8-BACC-1246-9316-D153E32DFE30}" presName="linearFlow" presStyleCnt="0">
        <dgm:presLayoutVars>
          <dgm:dir/>
          <dgm:animLvl val="lvl"/>
          <dgm:resizeHandles val="exact"/>
        </dgm:presLayoutVars>
      </dgm:prSet>
      <dgm:spPr/>
    </dgm:pt>
    <dgm:pt modelId="{AC7E54F5-4C08-B74E-A2B3-1171B3685515}" type="pres">
      <dgm:prSet presAssocID="{8F2C2183-1205-C34F-B09E-D418B45573DB}" presName="composite" presStyleCnt="0"/>
      <dgm:spPr/>
    </dgm:pt>
    <dgm:pt modelId="{C3FB22E0-AE59-6349-A2A7-30C23550AB3F}" type="pres">
      <dgm:prSet presAssocID="{8F2C2183-1205-C34F-B09E-D418B45573DB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34EE3AE0-02DE-154B-824D-32B7DFF1A490}" type="pres">
      <dgm:prSet presAssocID="{8F2C2183-1205-C34F-B09E-D418B45573DB}" presName="descendantText" presStyleLbl="alignAcc1" presStyleIdx="0" presStyleCnt="3">
        <dgm:presLayoutVars>
          <dgm:bulletEnabled val="1"/>
        </dgm:presLayoutVars>
      </dgm:prSet>
      <dgm:spPr/>
    </dgm:pt>
    <dgm:pt modelId="{74F1A992-7A47-7043-B43E-15C9852B28AB}" type="pres">
      <dgm:prSet presAssocID="{17E56B5D-F7D5-514F-975E-5A3AD932232B}" presName="sp" presStyleCnt="0"/>
      <dgm:spPr/>
    </dgm:pt>
    <dgm:pt modelId="{1CC16211-49E3-4043-BAB1-AA41710EE81E}" type="pres">
      <dgm:prSet presAssocID="{41242D6F-5EB4-0C4C-B3EB-A4B3DE5EB290}" presName="composite" presStyleCnt="0"/>
      <dgm:spPr/>
    </dgm:pt>
    <dgm:pt modelId="{80937277-59CE-A44C-A157-5EA7A1F4CDFF}" type="pres">
      <dgm:prSet presAssocID="{41242D6F-5EB4-0C4C-B3EB-A4B3DE5EB290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F15CFEFB-52E7-2B4E-BE72-C8559CF87791}" type="pres">
      <dgm:prSet presAssocID="{41242D6F-5EB4-0C4C-B3EB-A4B3DE5EB290}" presName="descendantText" presStyleLbl="alignAcc1" presStyleIdx="1" presStyleCnt="3">
        <dgm:presLayoutVars>
          <dgm:bulletEnabled val="1"/>
        </dgm:presLayoutVars>
      </dgm:prSet>
      <dgm:spPr/>
    </dgm:pt>
    <dgm:pt modelId="{BECD72DC-F338-694F-8887-522D8AEECD81}" type="pres">
      <dgm:prSet presAssocID="{41C8DFDC-8C76-6240-BCC0-6C1A960065EB}" presName="sp" presStyleCnt="0"/>
      <dgm:spPr/>
    </dgm:pt>
    <dgm:pt modelId="{C566451F-BE2A-5649-ABBE-ACF42F1C5FA1}" type="pres">
      <dgm:prSet presAssocID="{2D437F17-D16A-8A44-993B-EF09DC747315}" presName="composite" presStyleCnt="0"/>
      <dgm:spPr/>
    </dgm:pt>
    <dgm:pt modelId="{5602CAC6-2BC1-064B-AC2C-E35522D11F42}" type="pres">
      <dgm:prSet presAssocID="{2D437F17-D16A-8A44-993B-EF09DC747315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2E90A0B4-1C3D-3644-86BD-5F6142899F6C}" type="pres">
      <dgm:prSet presAssocID="{2D437F17-D16A-8A44-993B-EF09DC747315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6AD51829-4554-7C41-94C3-FDF6F86ACE06}" type="presOf" srcId="{2D437F17-D16A-8A44-993B-EF09DC747315}" destId="{5602CAC6-2BC1-064B-AC2C-E35522D11F42}" srcOrd="0" destOrd="0" presId="urn:microsoft.com/office/officeart/2005/8/layout/chevron2"/>
    <dgm:cxn modelId="{60A39438-3E3E-9742-A27D-9BF98795156B}" srcId="{8F2C2183-1205-C34F-B09E-D418B45573DB}" destId="{18C40DBA-6757-E84E-BCAC-A9D6C1BCBE0D}" srcOrd="0" destOrd="0" parTransId="{9C18BA34-A736-EE4D-A078-8A250A62F333}" sibTransId="{AC4A0838-3877-A94B-8A21-A4031E5351A4}"/>
    <dgm:cxn modelId="{71D7585C-477A-3942-814F-0FBD84E8C496}" type="presOf" srcId="{41242D6F-5EB4-0C4C-B3EB-A4B3DE5EB290}" destId="{80937277-59CE-A44C-A157-5EA7A1F4CDFF}" srcOrd="0" destOrd="0" presId="urn:microsoft.com/office/officeart/2005/8/layout/chevron2"/>
    <dgm:cxn modelId="{1C218545-150A-A945-A2CB-1A7F71AB9493}" srcId="{2D437F17-D16A-8A44-993B-EF09DC747315}" destId="{9316101B-B05F-C549-9842-3E16FC6B76AE}" srcOrd="0" destOrd="0" parTransId="{3B05FCC5-01F2-7040-AF7A-4DDC2D84298E}" sibTransId="{916DB4EF-5D25-F94F-8D44-EC3886BF7AC8}"/>
    <dgm:cxn modelId="{094D0469-B9C4-F140-BB62-8A7EF32F3A29}" srcId="{801AEDE8-BACC-1246-9316-D153E32DFE30}" destId="{2D437F17-D16A-8A44-993B-EF09DC747315}" srcOrd="2" destOrd="0" parTransId="{A28DB4FA-5F7A-4D41-9BCF-1F812B7687FB}" sibTransId="{8E8AED38-24D0-3849-8740-5BBECEDB54D1}"/>
    <dgm:cxn modelId="{440B534E-1A98-2F4C-A5B6-1F78418107E6}" srcId="{41242D6F-5EB4-0C4C-B3EB-A4B3DE5EB290}" destId="{CFA081FD-42AA-6D4C-B58B-DDDF2359D9ED}" srcOrd="0" destOrd="0" parTransId="{FCEFF4E2-7B75-0A45-895E-6FB9535DD1FB}" sibTransId="{95F62EDC-D98E-4644-925E-DA02AD6FD60F}"/>
    <dgm:cxn modelId="{B695F86F-4EAD-9549-BA97-FA316FB83E2B}" type="presOf" srcId="{9316101B-B05F-C549-9842-3E16FC6B76AE}" destId="{2E90A0B4-1C3D-3644-86BD-5F6142899F6C}" srcOrd="0" destOrd="0" presId="urn:microsoft.com/office/officeart/2005/8/layout/chevron2"/>
    <dgm:cxn modelId="{31E6359F-0475-7D49-8592-28750141E6C1}" type="presOf" srcId="{8F2C2183-1205-C34F-B09E-D418B45573DB}" destId="{C3FB22E0-AE59-6349-A2A7-30C23550AB3F}" srcOrd="0" destOrd="0" presId="urn:microsoft.com/office/officeart/2005/8/layout/chevron2"/>
    <dgm:cxn modelId="{43A13FAC-3DCD-E344-A26E-D4E3893B6F28}" type="presOf" srcId="{18C40DBA-6757-E84E-BCAC-A9D6C1BCBE0D}" destId="{34EE3AE0-02DE-154B-824D-32B7DFF1A490}" srcOrd="0" destOrd="0" presId="urn:microsoft.com/office/officeart/2005/8/layout/chevron2"/>
    <dgm:cxn modelId="{DBD34BC6-8EFC-A94D-8DA8-FFBAD76ED7C9}" srcId="{801AEDE8-BACC-1246-9316-D153E32DFE30}" destId="{41242D6F-5EB4-0C4C-B3EB-A4B3DE5EB290}" srcOrd="1" destOrd="0" parTransId="{C3F03E65-44C9-464B-8488-10DF528DB562}" sibTransId="{41C8DFDC-8C76-6240-BCC0-6C1A960065EB}"/>
    <dgm:cxn modelId="{671241CF-2944-D742-9416-C4DFC0CF4192}" type="presOf" srcId="{801AEDE8-BACC-1246-9316-D153E32DFE30}" destId="{8E42FA91-8741-2644-A66B-CA82E66C5846}" srcOrd="0" destOrd="0" presId="urn:microsoft.com/office/officeart/2005/8/layout/chevron2"/>
    <dgm:cxn modelId="{EF608BF7-5E2B-D544-9327-47780DEA3006}" srcId="{801AEDE8-BACC-1246-9316-D153E32DFE30}" destId="{8F2C2183-1205-C34F-B09E-D418B45573DB}" srcOrd="0" destOrd="0" parTransId="{FBC98A1B-2A2F-1940-9BE3-96AF5D3A7CDF}" sibTransId="{17E56B5D-F7D5-514F-975E-5A3AD932232B}"/>
    <dgm:cxn modelId="{BE44D3FA-DFD3-7644-9A96-FB20EA4C2C2A}" type="presOf" srcId="{CFA081FD-42AA-6D4C-B58B-DDDF2359D9ED}" destId="{F15CFEFB-52E7-2B4E-BE72-C8559CF87791}" srcOrd="0" destOrd="0" presId="urn:microsoft.com/office/officeart/2005/8/layout/chevron2"/>
    <dgm:cxn modelId="{1592A014-6E7D-0C40-A9A2-AC74A3ED47D8}" type="presParOf" srcId="{8E42FA91-8741-2644-A66B-CA82E66C5846}" destId="{AC7E54F5-4C08-B74E-A2B3-1171B3685515}" srcOrd="0" destOrd="0" presId="urn:microsoft.com/office/officeart/2005/8/layout/chevron2"/>
    <dgm:cxn modelId="{CAB3F0E4-1C83-414C-99C2-7415290109FF}" type="presParOf" srcId="{AC7E54F5-4C08-B74E-A2B3-1171B3685515}" destId="{C3FB22E0-AE59-6349-A2A7-30C23550AB3F}" srcOrd="0" destOrd="0" presId="urn:microsoft.com/office/officeart/2005/8/layout/chevron2"/>
    <dgm:cxn modelId="{979472F3-51D4-7F4F-9363-DB6B5A0EB185}" type="presParOf" srcId="{AC7E54F5-4C08-B74E-A2B3-1171B3685515}" destId="{34EE3AE0-02DE-154B-824D-32B7DFF1A490}" srcOrd="1" destOrd="0" presId="urn:microsoft.com/office/officeart/2005/8/layout/chevron2"/>
    <dgm:cxn modelId="{E5425A1A-BEA0-BE49-AF43-49B622EFAA60}" type="presParOf" srcId="{8E42FA91-8741-2644-A66B-CA82E66C5846}" destId="{74F1A992-7A47-7043-B43E-15C9852B28AB}" srcOrd="1" destOrd="0" presId="urn:microsoft.com/office/officeart/2005/8/layout/chevron2"/>
    <dgm:cxn modelId="{BF8C8F36-8E3D-BF45-9CF7-8D563BC7BBE8}" type="presParOf" srcId="{8E42FA91-8741-2644-A66B-CA82E66C5846}" destId="{1CC16211-49E3-4043-BAB1-AA41710EE81E}" srcOrd="2" destOrd="0" presId="urn:microsoft.com/office/officeart/2005/8/layout/chevron2"/>
    <dgm:cxn modelId="{C79A6B52-430A-3F41-BE4D-B4CFF38B3F88}" type="presParOf" srcId="{1CC16211-49E3-4043-BAB1-AA41710EE81E}" destId="{80937277-59CE-A44C-A157-5EA7A1F4CDFF}" srcOrd="0" destOrd="0" presId="urn:microsoft.com/office/officeart/2005/8/layout/chevron2"/>
    <dgm:cxn modelId="{4EB2DBD1-1909-214C-9DCF-7F6C84260169}" type="presParOf" srcId="{1CC16211-49E3-4043-BAB1-AA41710EE81E}" destId="{F15CFEFB-52E7-2B4E-BE72-C8559CF87791}" srcOrd="1" destOrd="0" presId="urn:microsoft.com/office/officeart/2005/8/layout/chevron2"/>
    <dgm:cxn modelId="{5C865E3D-11FD-9947-B54A-B6A1BE1DDD54}" type="presParOf" srcId="{8E42FA91-8741-2644-A66B-CA82E66C5846}" destId="{BECD72DC-F338-694F-8887-522D8AEECD81}" srcOrd="3" destOrd="0" presId="urn:microsoft.com/office/officeart/2005/8/layout/chevron2"/>
    <dgm:cxn modelId="{FD9CF9BF-ACD9-834D-93FF-C94671344617}" type="presParOf" srcId="{8E42FA91-8741-2644-A66B-CA82E66C5846}" destId="{C566451F-BE2A-5649-ABBE-ACF42F1C5FA1}" srcOrd="4" destOrd="0" presId="urn:microsoft.com/office/officeart/2005/8/layout/chevron2"/>
    <dgm:cxn modelId="{D1E668D5-0943-6346-9017-4EC2D7B9C846}" type="presParOf" srcId="{C566451F-BE2A-5649-ABBE-ACF42F1C5FA1}" destId="{5602CAC6-2BC1-064B-AC2C-E35522D11F42}" srcOrd="0" destOrd="0" presId="urn:microsoft.com/office/officeart/2005/8/layout/chevron2"/>
    <dgm:cxn modelId="{BE7B67DF-69BD-304C-A7FE-B4D3275E642F}" type="presParOf" srcId="{C566451F-BE2A-5649-ABBE-ACF42F1C5FA1}" destId="{2E90A0B4-1C3D-3644-86BD-5F6142899F6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0744874-C023-6042-A987-501458B0DED8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91C609-F9BD-524F-BFBD-23D5946087E4}">
      <dgm:prSet phldrT="[Текст]" phldr="0" custT="1"/>
      <dgm:spPr/>
      <dgm:t>
        <a:bodyPr/>
        <a:lstStyle/>
        <a:p>
          <a:r>
            <a:rPr lang="ru-RU" sz="1600" b="0" i="0" u="none" dirty="0" err="1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Жетекші</a:t>
          </a:r>
          <a:r>
            <a:rPr lang="ru-RU" sz="1600" b="0" i="0" u="none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600" b="0" i="0" u="none" dirty="0" err="1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мектептер</a:t>
          </a:r>
          <a:endParaRPr lang="ru-RU" sz="1600" b="0" u="none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86A513-FB43-7C46-A3D1-8143C7D80DF8}" type="parTrans" cxnId="{C358543B-C424-8746-8F59-AF358D76E464}">
      <dgm:prSet/>
      <dgm:spPr/>
      <dgm:t>
        <a:bodyPr/>
        <a:lstStyle/>
        <a:p>
          <a:endParaRPr lang="ru-RU"/>
        </a:p>
      </dgm:t>
    </dgm:pt>
    <dgm:pt modelId="{B92ABAC1-516C-2F45-B465-DB1393AE2C0B}" type="sibTrans" cxnId="{C358543B-C424-8746-8F59-AF358D76E464}">
      <dgm:prSet/>
      <dgm:spPr/>
      <dgm:t>
        <a:bodyPr/>
        <a:lstStyle/>
        <a:p>
          <a:endParaRPr lang="ru-RU"/>
        </a:p>
      </dgm:t>
    </dgm:pt>
    <dgm:pt modelId="{29ED0613-B7E0-C646-8331-AAABAEF3A808}">
      <dgm:prSet phldrT="[Текст]" phldr="0"/>
      <dgm:spPr/>
      <dgm:t>
        <a:bodyPr/>
        <a:lstStyle/>
        <a:p>
          <a:br>
            <a:rPr lang="ru-RU" b="1" i="0" u="non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b="1" i="0" u="none" dirty="0" err="1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Серіктес</a:t>
          </a:r>
          <a:r>
            <a:rPr lang="ru-RU" b="1" i="0" u="none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b="1" i="0" u="none" dirty="0" err="1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мектептер</a:t>
          </a:r>
          <a:endParaRPr lang="ru-RU" u="none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997953-EA52-F34A-A354-7B5FE957F749}" type="parTrans" cxnId="{7C9CB35A-B00B-8D49-8E94-3E821F43D3A1}">
      <dgm:prSet/>
      <dgm:spPr/>
      <dgm:t>
        <a:bodyPr/>
        <a:lstStyle/>
        <a:p>
          <a:endParaRPr lang="ru-RU"/>
        </a:p>
      </dgm:t>
    </dgm:pt>
    <dgm:pt modelId="{C37366FC-24F3-4A46-B2A7-72539D7BC7E2}" type="sibTrans" cxnId="{7C9CB35A-B00B-8D49-8E94-3E821F43D3A1}">
      <dgm:prSet/>
      <dgm:spPr/>
      <dgm:t>
        <a:bodyPr/>
        <a:lstStyle/>
        <a:p>
          <a:endParaRPr lang="ru-RU"/>
        </a:p>
      </dgm:t>
    </dgm:pt>
    <dgm:pt modelId="{5528094B-9A84-C545-86E8-396DE16A7B2E}">
      <dgm:prSet phldrT="[Текст]" phldr="0" custT="1"/>
      <dgm:spPr/>
      <dgm:t>
        <a:bodyPr/>
        <a:lstStyle/>
        <a:p>
          <a:r>
            <a:rPr lang="ru-RU" sz="1600" b="0" i="0" u="none" dirty="0" err="1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Педагогикалық</a:t>
          </a:r>
          <a:r>
            <a:rPr lang="ru-RU" sz="1600" b="0" i="0" u="none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600" b="0" i="0" u="none" dirty="0" err="1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шеберлік</a:t>
          </a:r>
          <a:r>
            <a:rPr lang="ru-RU" sz="1600" b="0" i="0" u="none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600" b="0" i="0" u="none" dirty="0" err="1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орталығы</a:t>
          </a:r>
          <a:endParaRPr lang="ru-RU" sz="1600" b="0" u="none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D4859A-801C-814D-862A-05ED556154D4}" type="parTrans" cxnId="{CD855808-6745-D14D-B86C-6BB84C50D7DC}">
      <dgm:prSet/>
      <dgm:spPr/>
      <dgm:t>
        <a:bodyPr/>
        <a:lstStyle/>
        <a:p>
          <a:endParaRPr lang="ru-RU"/>
        </a:p>
      </dgm:t>
    </dgm:pt>
    <dgm:pt modelId="{37F26BD3-6C15-C142-9BEA-DE75A87CC253}" type="sibTrans" cxnId="{CD855808-6745-D14D-B86C-6BB84C50D7DC}">
      <dgm:prSet/>
      <dgm:spPr/>
      <dgm:t>
        <a:bodyPr/>
        <a:lstStyle/>
        <a:p>
          <a:endParaRPr lang="ru-RU"/>
        </a:p>
      </dgm:t>
    </dgm:pt>
    <dgm:pt modelId="{6FBB7232-82B5-BD4F-AFC8-A74EEDA44D9A}" type="pres">
      <dgm:prSet presAssocID="{20744874-C023-6042-A987-501458B0DED8}" presName="compositeShape" presStyleCnt="0">
        <dgm:presLayoutVars>
          <dgm:chMax val="7"/>
          <dgm:dir/>
          <dgm:resizeHandles val="exact"/>
        </dgm:presLayoutVars>
      </dgm:prSet>
      <dgm:spPr/>
    </dgm:pt>
    <dgm:pt modelId="{8D6EB72B-41B7-744E-A126-2CF2BCCDB239}" type="pres">
      <dgm:prSet presAssocID="{20744874-C023-6042-A987-501458B0DED8}" presName="wedge1" presStyleLbl="node1" presStyleIdx="0" presStyleCnt="3"/>
      <dgm:spPr/>
    </dgm:pt>
    <dgm:pt modelId="{27DB3CD2-F044-5D46-B827-C485EAD6B05B}" type="pres">
      <dgm:prSet presAssocID="{20744874-C023-6042-A987-501458B0DED8}" presName="dummy1a" presStyleCnt="0"/>
      <dgm:spPr/>
    </dgm:pt>
    <dgm:pt modelId="{D7D08704-E605-5B44-918B-8C6B7947231C}" type="pres">
      <dgm:prSet presAssocID="{20744874-C023-6042-A987-501458B0DED8}" presName="dummy1b" presStyleCnt="0"/>
      <dgm:spPr/>
    </dgm:pt>
    <dgm:pt modelId="{8A6F64DA-DC06-4841-BDF0-F477F83052BE}" type="pres">
      <dgm:prSet presAssocID="{20744874-C023-6042-A987-501458B0DED8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7517F6A1-C897-B74E-94DC-CFFF3036034A}" type="pres">
      <dgm:prSet presAssocID="{20744874-C023-6042-A987-501458B0DED8}" presName="wedge2" presStyleLbl="node1" presStyleIdx="1" presStyleCnt="3"/>
      <dgm:spPr/>
    </dgm:pt>
    <dgm:pt modelId="{1DE160ED-6FB7-544A-9CFF-303DA3461B4C}" type="pres">
      <dgm:prSet presAssocID="{20744874-C023-6042-A987-501458B0DED8}" presName="dummy2a" presStyleCnt="0"/>
      <dgm:spPr/>
    </dgm:pt>
    <dgm:pt modelId="{2D363E8C-C069-CB42-8F22-7683B6FD9FFA}" type="pres">
      <dgm:prSet presAssocID="{20744874-C023-6042-A987-501458B0DED8}" presName="dummy2b" presStyleCnt="0"/>
      <dgm:spPr/>
    </dgm:pt>
    <dgm:pt modelId="{09FF3D86-753F-B64E-B4C2-A9FC01FAC586}" type="pres">
      <dgm:prSet presAssocID="{20744874-C023-6042-A987-501458B0DED8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DA5D57B9-35DA-F447-B21D-2A544020F475}" type="pres">
      <dgm:prSet presAssocID="{20744874-C023-6042-A987-501458B0DED8}" presName="wedge3" presStyleLbl="node1" presStyleIdx="2" presStyleCnt="3" custScaleX="114600" custScaleY="112253"/>
      <dgm:spPr/>
    </dgm:pt>
    <dgm:pt modelId="{8849E029-881A-4F48-838C-68FE6E9C3AD9}" type="pres">
      <dgm:prSet presAssocID="{20744874-C023-6042-A987-501458B0DED8}" presName="dummy3a" presStyleCnt="0"/>
      <dgm:spPr/>
    </dgm:pt>
    <dgm:pt modelId="{BE43B9CA-CEFC-AD47-BA25-55C2946B0B43}" type="pres">
      <dgm:prSet presAssocID="{20744874-C023-6042-A987-501458B0DED8}" presName="dummy3b" presStyleCnt="0"/>
      <dgm:spPr/>
    </dgm:pt>
    <dgm:pt modelId="{21801AC2-370F-E24C-A5CA-40C0E271B556}" type="pres">
      <dgm:prSet presAssocID="{20744874-C023-6042-A987-501458B0DED8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D4B80086-5E9C-0E47-BB6E-6A17D77CE9F9}" type="pres">
      <dgm:prSet presAssocID="{B92ABAC1-516C-2F45-B465-DB1393AE2C0B}" presName="arrowWedge1" presStyleLbl="fgSibTrans2D1" presStyleIdx="0" presStyleCnt="3"/>
      <dgm:spPr/>
    </dgm:pt>
    <dgm:pt modelId="{B45D9D06-A1AD-BA40-B0D8-7BB07D4AA52F}" type="pres">
      <dgm:prSet presAssocID="{C37366FC-24F3-4A46-B2A7-72539D7BC7E2}" presName="arrowWedge2" presStyleLbl="fgSibTrans2D1" presStyleIdx="1" presStyleCnt="3"/>
      <dgm:spPr/>
    </dgm:pt>
    <dgm:pt modelId="{87221BD9-6B3A-1B4A-829A-2A99D6F9782B}" type="pres">
      <dgm:prSet presAssocID="{37F26BD3-6C15-C142-9BEA-DE75A87CC253}" presName="arrowWedge3" presStyleLbl="fgSibTrans2D1" presStyleIdx="2" presStyleCnt="3"/>
      <dgm:spPr/>
    </dgm:pt>
  </dgm:ptLst>
  <dgm:cxnLst>
    <dgm:cxn modelId="{CD855808-6745-D14D-B86C-6BB84C50D7DC}" srcId="{20744874-C023-6042-A987-501458B0DED8}" destId="{5528094B-9A84-C545-86E8-396DE16A7B2E}" srcOrd="2" destOrd="0" parTransId="{62D4859A-801C-814D-862A-05ED556154D4}" sibTransId="{37F26BD3-6C15-C142-9BEA-DE75A87CC253}"/>
    <dgm:cxn modelId="{8C43B927-DA67-854B-8194-94286A29F610}" type="presOf" srcId="{3C91C609-F9BD-524F-BFBD-23D5946087E4}" destId="{8A6F64DA-DC06-4841-BDF0-F477F83052BE}" srcOrd="1" destOrd="0" presId="urn:microsoft.com/office/officeart/2005/8/layout/cycle8"/>
    <dgm:cxn modelId="{C358543B-C424-8746-8F59-AF358D76E464}" srcId="{20744874-C023-6042-A987-501458B0DED8}" destId="{3C91C609-F9BD-524F-BFBD-23D5946087E4}" srcOrd="0" destOrd="0" parTransId="{5686A513-FB43-7C46-A3D1-8143C7D80DF8}" sibTransId="{B92ABAC1-516C-2F45-B465-DB1393AE2C0B}"/>
    <dgm:cxn modelId="{5A4C9979-F89A-5744-B803-DF8C01C85534}" type="presOf" srcId="{5528094B-9A84-C545-86E8-396DE16A7B2E}" destId="{21801AC2-370F-E24C-A5CA-40C0E271B556}" srcOrd="1" destOrd="0" presId="urn:microsoft.com/office/officeart/2005/8/layout/cycle8"/>
    <dgm:cxn modelId="{7C9CB35A-B00B-8D49-8E94-3E821F43D3A1}" srcId="{20744874-C023-6042-A987-501458B0DED8}" destId="{29ED0613-B7E0-C646-8331-AAABAEF3A808}" srcOrd="1" destOrd="0" parTransId="{E6997953-EA52-F34A-A354-7B5FE957F749}" sibTransId="{C37366FC-24F3-4A46-B2A7-72539D7BC7E2}"/>
    <dgm:cxn modelId="{F80E28BB-300A-044C-9E29-8E2C92B68F13}" type="presOf" srcId="{29ED0613-B7E0-C646-8331-AAABAEF3A808}" destId="{7517F6A1-C897-B74E-94DC-CFFF3036034A}" srcOrd="0" destOrd="0" presId="urn:microsoft.com/office/officeart/2005/8/layout/cycle8"/>
    <dgm:cxn modelId="{175DCCBF-44C8-7040-A0A4-E1D6CA7EAE92}" type="presOf" srcId="{29ED0613-B7E0-C646-8331-AAABAEF3A808}" destId="{09FF3D86-753F-B64E-B4C2-A9FC01FAC586}" srcOrd="1" destOrd="0" presId="urn:microsoft.com/office/officeart/2005/8/layout/cycle8"/>
    <dgm:cxn modelId="{8F79A5C9-F8F1-FA46-B9D0-C58A76DC503A}" type="presOf" srcId="{5528094B-9A84-C545-86E8-396DE16A7B2E}" destId="{DA5D57B9-35DA-F447-B21D-2A544020F475}" srcOrd="0" destOrd="0" presId="urn:microsoft.com/office/officeart/2005/8/layout/cycle8"/>
    <dgm:cxn modelId="{728835CF-8924-6E41-B701-EC004D3E6E9F}" type="presOf" srcId="{20744874-C023-6042-A987-501458B0DED8}" destId="{6FBB7232-82B5-BD4F-AFC8-A74EEDA44D9A}" srcOrd="0" destOrd="0" presId="urn:microsoft.com/office/officeart/2005/8/layout/cycle8"/>
    <dgm:cxn modelId="{7A0348DC-FE76-C949-96EF-E4808431BA35}" type="presOf" srcId="{3C91C609-F9BD-524F-BFBD-23D5946087E4}" destId="{8D6EB72B-41B7-744E-A126-2CF2BCCDB239}" srcOrd="0" destOrd="0" presId="urn:microsoft.com/office/officeart/2005/8/layout/cycle8"/>
    <dgm:cxn modelId="{EBC68D56-1899-4043-8AD6-DDB9AFCB0BF0}" type="presParOf" srcId="{6FBB7232-82B5-BD4F-AFC8-A74EEDA44D9A}" destId="{8D6EB72B-41B7-744E-A126-2CF2BCCDB239}" srcOrd="0" destOrd="0" presId="urn:microsoft.com/office/officeart/2005/8/layout/cycle8"/>
    <dgm:cxn modelId="{BEDDE927-8DE7-4B42-A86B-6C7387414DEF}" type="presParOf" srcId="{6FBB7232-82B5-BD4F-AFC8-A74EEDA44D9A}" destId="{27DB3CD2-F044-5D46-B827-C485EAD6B05B}" srcOrd="1" destOrd="0" presId="urn:microsoft.com/office/officeart/2005/8/layout/cycle8"/>
    <dgm:cxn modelId="{057C1B60-CB52-7444-A324-96A2F362CA0D}" type="presParOf" srcId="{6FBB7232-82B5-BD4F-AFC8-A74EEDA44D9A}" destId="{D7D08704-E605-5B44-918B-8C6B7947231C}" srcOrd="2" destOrd="0" presId="urn:microsoft.com/office/officeart/2005/8/layout/cycle8"/>
    <dgm:cxn modelId="{4FD4578B-63BB-C245-8D4D-D2781D4313B7}" type="presParOf" srcId="{6FBB7232-82B5-BD4F-AFC8-A74EEDA44D9A}" destId="{8A6F64DA-DC06-4841-BDF0-F477F83052BE}" srcOrd="3" destOrd="0" presId="urn:microsoft.com/office/officeart/2005/8/layout/cycle8"/>
    <dgm:cxn modelId="{8EE41C1C-9231-8F4F-B630-41C921823945}" type="presParOf" srcId="{6FBB7232-82B5-BD4F-AFC8-A74EEDA44D9A}" destId="{7517F6A1-C897-B74E-94DC-CFFF3036034A}" srcOrd="4" destOrd="0" presId="urn:microsoft.com/office/officeart/2005/8/layout/cycle8"/>
    <dgm:cxn modelId="{CBB5AF2C-9A95-F947-953F-3793AA0A7A44}" type="presParOf" srcId="{6FBB7232-82B5-BD4F-AFC8-A74EEDA44D9A}" destId="{1DE160ED-6FB7-544A-9CFF-303DA3461B4C}" srcOrd="5" destOrd="0" presId="urn:microsoft.com/office/officeart/2005/8/layout/cycle8"/>
    <dgm:cxn modelId="{822F5C8D-B4C9-7F44-985A-D427A0CED6B6}" type="presParOf" srcId="{6FBB7232-82B5-BD4F-AFC8-A74EEDA44D9A}" destId="{2D363E8C-C069-CB42-8F22-7683B6FD9FFA}" srcOrd="6" destOrd="0" presId="urn:microsoft.com/office/officeart/2005/8/layout/cycle8"/>
    <dgm:cxn modelId="{8B8DBD06-3FBF-CD45-85D2-C8DA6C935591}" type="presParOf" srcId="{6FBB7232-82B5-BD4F-AFC8-A74EEDA44D9A}" destId="{09FF3D86-753F-B64E-B4C2-A9FC01FAC586}" srcOrd="7" destOrd="0" presId="urn:microsoft.com/office/officeart/2005/8/layout/cycle8"/>
    <dgm:cxn modelId="{2289B14A-5FA0-4F42-852D-2FE02D2DB593}" type="presParOf" srcId="{6FBB7232-82B5-BD4F-AFC8-A74EEDA44D9A}" destId="{DA5D57B9-35DA-F447-B21D-2A544020F475}" srcOrd="8" destOrd="0" presId="urn:microsoft.com/office/officeart/2005/8/layout/cycle8"/>
    <dgm:cxn modelId="{78D6EFEC-9A5F-1141-885A-D008F1B019BC}" type="presParOf" srcId="{6FBB7232-82B5-BD4F-AFC8-A74EEDA44D9A}" destId="{8849E029-881A-4F48-838C-68FE6E9C3AD9}" srcOrd="9" destOrd="0" presId="urn:microsoft.com/office/officeart/2005/8/layout/cycle8"/>
    <dgm:cxn modelId="{5F9E6E5F-41F1-284D-8A68-09ECD32D25EF}" type="presParOf" srcId="{6FBB7232-82B5-BD4F-AFC8-A74EEDA44D9A}" destId="{BE43B9CA-CEFC-AD47-BA25-55C2946B0B43}" srcOrd="10" destOrd="0" presId="urn:microsoft.com/office/officeart/2005/8/layout/cycle8"/>
    <dgm:cxn modelId="{29770CA5-60A9-1C43-A3BF-04884AD764CE}" type="presParOf" srcId="{6FBB7232-82B5-BD4F-AFC8-A74EEDA44D9A}" destId="{21801AC2-370F-E24C-A5CA-40C0E271B556}" srcOrd="11" destOrd="0" presId="urn:microsoft.com/office/officeart/2005/8/layout/cycle8"/>
    <dgm:cxn modelId="{A519DF68-4DC0-6D4A-B2C2-FFDF372DB061}" type="presParOf" srcId="{6FBB7232-82B5-BD4F-AFC8-A74EEDA44D9A}" destId="{D4B80086-5E9C-0E47-BB6E-6A17D77CE9F9}" srcOrd="12" destOrd="0" presId="urn:microsoft.com/office/officeart/2005/8/layout/cycle8"/>
    <dgm:cxn modelId="{1028B537-AAC9-4347-916A-D7D438614AE4}" type="presParOf" srcId="{6FBB7232-82B5-BD4F-AFC8-A74EEDA44D9A}" destId="{B45D9D06-A1AD-BA40-B0D8-7BB07D4AA52F}" srcOrd="13" destOrd="0" presId="urn:microsoft.com/office/officeart/2005/8/layout/cycle8"/>
    <dgm:cxn modelId="{A162A934-5518-6D49-91FF-C24B3C79CD36}" type="presParOf" srcId="{6FBB7232-82B5-BD4F-AFC8-A74EEDA44D9A}" destId="{87221BD9-6B3A-1B4A-829A-2A99D6F9782B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5EBED6C-E95F-E241-A0B0-B67FB943E6B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DD6A940-1F65-9542-AAD6-7B8CABF53A7D}">
      <dgm:prSet/>
      <dgm:spPr/>
      <dgm:t>
        <a:bodyPr/>
        <a:lstStyle/>
        <a:p>
          <a:pPr algn="ctr"/>
          <a:r>
            <a:rPr lang="ru-RU" b="1" dirty="0">
              <a:solidFill>
                <a:schemeClr val="tx1"/>
              </a:solidFill>
            </a:rPr>
            <a:t>ОҚМПУ</a:t>
          </a:r>
        </a:p>
      </dgm:t>
    </dgm:pt>
    <dgm:pt modelId="{EFAD3058-5246-F944-8CBF-F3F67B5BD18E}" type="parTrans" cxnId="{3AC59686-69AB-F749-90BD-7242F2E41E91}">
      <dgm:prSet/>
      <dgm:spPr/>
      <dgm:t>
        <a:bodyPr/>
        <a:lstStyle/>
        <a:p>
          <a:endParaRPr lang="ru-RU"/>
        </a:p>
      </dgm:t>
    </dgm:pt>
    <dgm:pt modelId="{A95BF545-2E69-964C-9DF9-979D670FF491}" type="sibTrans" cxnId="{3AC59686-69AB-F749-90BD-7242F2E41E91}">
      <dgm:prSet/>
      <dgm:spPr/>
      <dgm:t>
        <a:bodyPr/>
        <a:lstStyle/>
        <a:p>
          <a:endParaRPr lang="ru-RU"/>
        </a:p>
      </dgm:t>
    </dgm:pt>
    <dgm:pt modelId="{B3EB283A-B47D-9B43-9CE4-18E360EAD813}">
      <dgm:prSet/>
      <dgm:spPr/>
      <dgm:t>
        <a:bodyPr/>
        <a:lstStyle/>
        <a:p>
          <a:r>
            <a:rPr lang="ru-RU" b="1" dirty="0" err="1">
              <a:solidFill>
                <a:schemeClr val="tx1"/>
              </a:solidFill>
            </a:rPr>
            <a:t>Педагогикалық</a:t>
          </a:r>
          <a:r>
            <a:rPr lang="ru-RU" b="1" dirty="0">
              <a:solidFill>
                <a:schemeClr val="tx1"/>
              </a:solidFill>
            </a:rPr>
            <a:t> </a:t>
          </a:r>
          <a:r>
            <a:rPr lang="ru-RU" b="1" dirty="0" err="1">
              <a:solidFill>
                <a:schemeClr val="tx1"/>
              </a:solidFill>
            </a:rPr>
            <a:t>шеберлік</a:t>
          </a:r>
          <a:r>
            <a:rPr lang="ru-RU" b="1" dirty="0">
              <a:solidFill>
                <a:schemeClr val="tx1"/>
              </a:solidFill>
            </a:rPr>
            <a:t> </a:t>
          </a:r>
          <a:r>
            <a:rPr lang="ru-RU" b="1" dirty="0" err="1">
              <a:solidFill>
                <a:schemeClr val="tx1"/>
              </a:solidFill>
            </a:rPr>
            <a:t>орталықтары</a:t>
          </a:r>
          <a:endParaRPr lang="ru-RU" b="1" dirty="0">
            <a:solidFill>
              <a:schemeClr val="tx1"/>
            </a:solidFill>
          </a:endParaRPr>
        </a:p>
      </dgm:t>
    </dgm:pt>
    <dgm:pt modelId="{6D52E57D-486E-5C45-8352-835C6A8BE26D}" type="parTrans" cxnId="{29090508-0979-A64C-9C22-A721F75EEBB6}">
      <dgm:prSet/>
      <dgm:spPr/>
      <dgm:t>
        <a:bodyPr/>
        <a:lstStyle/>
        <a:p>
          <a:endParaRPr lang="ru-RU"/>
        </a:p>
      </dgm:t>
    </dgm:pt>
    <dgm:pt modelId="{8E54181B-D6F4-414F-ABD9-CE7127F77035}" type="sibTrans" cxnId="{29090508-0979-A64C-9C22-A721F75EEBB6}">
      <dgm:prSet/>
      <dgm:spPr/>
      <dgm:t>
        <a:bodyPr/>
        <a:lstStyle/>
        <a:p>
          <a:endParaRPr lang="ru-RU"/>
        </a:p>
      </dgm:t>
    </dgm:pt>
    <dgm:pt modelId="{A9A52F1E-74DD-E54D-A3E0-441C45F75FDE}" type="pres">
      <dgm:prSet presAssocID="{A5EBED6C-E95F-E241-A0B0-B67FB943E6B2}" presName="linear" presStyleCnt="0">
        <dgm:presLayoutVars>
          <dgm:dir/>
          <dgm:animLvl val="lvl"/>
          <dgm:resizeHandles val="exact"/>
        </dgm:presLayoutVars>
      </dgm:prSet>
      <dgm:spPr/>
    </dgm:pt>
    <dgm:pt modelId="{E1ECA143-E491-C64E-9409-4ABA3C95F579}" type="pres">
      <dgm:prSet presAssocID="{9DD6A940-1F65-9542-AAD6-7B8CABF53A7D}" presName="parentLin" presStyleCnt="0"/>
      <dgm:spPr/>
    </dgm:pt>
    <dgm:pt modelId="{E0DE323C-1E63-1641-9CC0-16CEFE184527}" type="pres">
      <dgm:prSet presAssocID="{9DD6A940-1F65-9542-AAD6-7B8CABF53A7D}" presName="parentLeftMargin" presStyleLbl="node1" presStyleIdx="0" presStyleCnt="2"/>
      <dgm:spPr/>
    </dgm:pt>
    <dgm:pt modelId="{EBFFBA53-E1B7-5146-845D-4A97DF1CB71F}" type="pres">
      <dgm:prSet presAssocID="{9DD6A940-1F65-9542-AAD6-7B8CABF53A7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1FEF6CB-5DF4-854B-8AEF-2A9470934CA8}" type="pres">
      <dgm:prSet presAssocID="{9DD6A940-1F65-9542-AAD6-7B8CABF53A7D}" presName="negativeSpace" presStyleCnt="0"/>
      <dgm:spPr/>
    </dgm:pt>
    <dgm:pt modelId="{6F11CAC4-4401-754E-B531-9246AE98CC51}" type="pres">
      <dgm:prSet presAssocID="{9DD6A940-1F65-9542-AAD6-7B8CABF53A7D}" presName="childText" presStyleLbl="conFgAcc1" presStyleIdx="0" presStyleCnt="2">
        <dgm:presLayoutVars>
          <dgm:bulletEnabled val="1"/>
        </dgm:presLayoutVars>
      </dgm:prSet>
      <dgm:spPr/>
    </dgm:pt>
    <dgm:pt modelId="{5857BE4E-0ED9-BC46-A13B-659BB39A439C}" type="pres">
      <dgm:prSet presAssocID="{A95BF545-2E69-964C-9DF9-979D670FF491}" presName="spaceBetweenRectangles" presStyleCnt="0"/>
      <dgm:spPr/>
    </dgm:pt>
    <dgm:pt modelId="{2DE6252B-0ED7-5142-9899-DF08AD1C426C}" type="pres">
      <dgm:prSet presAssocID="{B3EB283A-B47D-9B43-9CE4-18E360EAD813}" presName="parentLin" presStyleCnt="0"/>
      <dgm:spPr/>
    </dgm:pt>
    <dgm:pt modelId="{52BFBC65-0A67-AD4B-BA66-75C95C589FA0}" type="pres">
      <dgm:prSet presAssocID="{B3EB283A-B47D-9B43-9CE4-18E360EAD813}" presName="parentLeftMargin" presStyleLbl="node1" presStyleIdx="0" presStyleCnt="2"/>
      <dgm:spPr/>
    </dgm:pt>
    <dgm:pt modelId="{6A1918DA-64DC-CC49-9B3C-44F106A8D115}" type="pres">
      <dgm:prSet presAssocID="{B3EB283A-B47D-9B43-9CE4-18E360EAD813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9D6C705A-1CB6-204E-A2B6-B62E2FA4249D}" type="pres">
      <dgm:prSet presAssocID="{B3EB283A-B47D-9B43-9CE4-18E360EAD813}" presName="negativeSpace" presStyleCnt="0"/>
      <dgm:spPr/>
    </dgm:pt>
    <dgm:pt modelId="{37B447FD-A440-4542-8175-7F074F5BE6B5}" type="pres">
      <dgm:prSet presAssocID="{B3EB283A-B47D-9B43-9CE4-18E360EAD813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29090508-0979-A64C-9C22-A721F75EEBB6}" srcId="{A5EBED6C-E95F-E241-A0B0-B67FB943E6B2}" destId="{B3EB283A-B47D-9B43-9CE4-18E360EAD813}" srcOrd="1" destOrd="0" parTransId="{6D52E57D-486E-5C45-8352-835C6A8BE26D}" sibTransId="{8E54181B-D6F4-414F-ABD9-CE7127F77035}"/>
    <dgm:cxn modelId="{1F1CBF35-5282-1849-AD12-E234C0E9334F}" type="presOf" srcId="{B3EB283A-B47D-9B43-9CE4-18E360EAD813}" destId="{6A1918DA-64DC-CC49-9B3C-44F106A8D115}" srcOrd="1" destOrd="0" presId="urn:microsoft.com/office/officeart/2005/8/layout/list1"/>
    <dgm:cxn modelId="{3AC59686-69AB-F749-90BD-7242F2E41E91}" srcId="{A5EBED6C-E95F-E241-A0B0-B67FB943E6B2}" destId="{9DD6A940-1F65-9542-AAD6-7B8CABF53A7D}" srcOrd="0" destOrd="0" parTransId="{EFAD3058-5246-F944-8CBF-F3F67B5BD18E}" sibTransId="{A95BF545-2E69-964C-9DF9-979D670FF491}"/>
    <dgm:cxn modelId="{EAE8EE90-1B02-314C-B4E8-1E33D61A609D}" type="presOf" srcId="{9DD6A940-1F65-9542-AAD6-7B8CABF53A7D}" destId="{E0DE323C-1E63-1641-9CC0-16CEFE184527}" srcOrd="0" destOrd="0" presId="urn:microsoft.com/office/officeart/2005/8/layout/list1"/>
    <dgm:cxn modelId="{70A94693-77BC-BE44-9CBF-ADDCAEEA88C3}" type="presOf" srcId="{9DD6A940-1F65-9542-AAD6-7B8CABF53A7D}" destId="{EBFFBA53-E1B7-5146-845D-4A97DF1CB71F}" srcOrd="1" destOrd="0" presId="urn:microsoft.com/office/officeart/2005/8/layout/list1"/>
    <dgm:cxn modelId="{F6234CA3-9F23-2D40-B766-BAFB21841905}" type="presOf" srcId="{B3EB283A-B47D-9B43-9CE4-18E360EAD813}" destId="{52BFBC65-0A67-AD4B-BA66-75C95C589FA0}" srcOrd="0" destOrd="0" presId="urn:microsoft.com/office/officeart/2005/8/layout/list1"/>
    <dgm:cxn modelId="{93C118CF-C43B-B34D-92EB-9F1C7BE5F805}" type="presOf" srcId="{A5EBED6C-E95F-E241-A0B0-B67FB943E6B2}" destId="{A9A52F1E-74DD-E54D-A3E0-441C45F75FDE}" srcOrd="0" destOrd="0" presId="urn:microsoft.com/office/officeart/2005/8/layout/list1"/>
    <dgm:cxn modelId="{2A38B374-E7D4-0947-95C4-0176F5EFD0FD}" type="presParOf" srcId="{A9A52F1E-74DD-E54D-A3E0-441C45F75FDE}" destId="{E1ECA143-E491-C64E-9409-4ABA3C95F579}" srcOrd="0" destOrd="0" presId="urn:microsoft.com/office/officeart/2005/8/layout/list1"/>
    <dgm:cxn modelId="{5EB6507E-6EBF-A64F-A844-F564438A6083}" type="presParOf" srcId="{E1ECA143-E491-C64E-9409-4ABA3C95F579}" destId="{E0DE323C-1E63-1641-9CC0-16CEFE184527}" srcOrd="0" destOrd="0" presId="urn:microsoft.com/office/officeart/2005/8/layout/list1"/>
    <dgm:cxn modelId="{42F88E4E-439E-744C-9E3A-9CBD78AD24D0}" type="presParOf" srcId="{E1ECA143-E491-C64E-9409-4ABA3C95F579}" destId="{EBFFBA53-E1B7-5146-845D-4A97DF1CB71F}" srcOrd="1" destOrd="0" presId="urn:microsoft.com/office/officeart/2005/8/layout/list1"/>
    <dgm:cxn modelId="{8D3CAF05-1599-D140-822D-F109E9EF3922}" type="presParOf" srcId="{A9A52F1E-74DD-E54D-A3E0-441C45F75FDE}" destId="{51FEF6CB-5DF4-854B-8AEF-2A9470934CA8}" srcOrd="1" destOrd="0" presId="urn:microsoft.com/office/officeart/2005/8/layout/list1"/>
    <dgm:cxn modelId="{AAAEA31B-32F0-6845-9935-7F928A2E2DA8}" type="presParOf" srcId="{A9A52F1E-74DD-E54D-A3E0-441C45F75FDE}" destId="{6F11CAC4-4401-754E-B531-9246AE98CC51}" srcOrd="2" destOrd="0" presId="urn:microsoft.com/office/officeart/2005/8/layout/list1"/>
    <dgm:cxn modelId="{46EF8D5C-3DCB-CE43-A85F-77FF398FB25E}" type="presParOf" srcId="{A9A52F1E-74DD-E54D-A3E0-441C45F75FDE}" destId="{5857BE4E-0ED9-BC46-A13B-659BB39A439C}" srcOrd="3" destOrd="0" presId="urn:microsoft.com/office/officeart/2005/8/layout/list1"/>
    <dgm:cxn modelId="{F8BFD1E2-622E-1546-B45C-97C499246E74}" type="presParOf" srcId="{A9A52F1E-74DD-E54D-A3E0-441C45F75FDE}" destId="{2DE6252B-0ED7-5142-9899-DF08AD1C426C}" srcOrd="4" destOrd="0" presId="urn:microsoft.com/office/officeart/2005/8/layout/list1"/>
    <dgm:cxn modelId="{C0CC9A7E-C0BD-D245-9EDA-6A1640EFF94A}" type="presParOf" srcId="{2DE6252B-0ED7-5142-9899-DF08AD1C426C}" destId="{52BFBC65-0A67-AD4B-BA66-75C95C589FA0}" srcOrd="0" destOrd="0" presId="urn:microsoft.com/office/officeart/2005/8/layout/list1"/>
    <dgm:cxn modelId="{A7375F27-488E-184A-80EC-294443B74CE2}" type="presParOf" srcId="{2DE6252B-0ED7-5142-9899-DF08AD1C426C}" destId="{6A1918DA-64DC-CC49-9B3C-44F106A8D115}" srcOrd="1" destOrd="0" presId="urn:microsoft.com/office/officeart/2005/8/layout/list1"/>
    <dgm:cxn modelId="{9D33F64B-F913-A743-8590-AC8F3BC2288A}" type="presParOf" srcId="{A9A52F1E-74DD-E54D-A3E0-441C45F75FDE}" destId="{9D6C705A-1CB6-204E-A2B6-B62E2FA4249D}" srcOrd="5" destOrd="0" presId="urn:microsoft.com/office/officeart/2005/8/layout/list1"/>
    <dgm:cxn modelId="{76BD8E18-F26C-804D-9550-22729620CC22}" type="presParOf" srcId="{A9A52F1E-74DD-E54D-A3E0-441C45F75FDE}" destId="{37B447FD-A440-4542-8175-7F074F5BE6B5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5B7332A-39D8-B848-B131-897F895B71D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6DBC764-B822-F741-8F83-63FA2BDED6CC}">
      <dgm:prSet phldrT="[Текст]" phldr="0"/>
      <dgm:spPr/>
      <dgm:t>
        <a:bodyPr/>
        <a:lstStyle/>
        <a:p>
          <a:r>
            <a:rPr lang="ru-RU" dirty="0"/>
            <a:t>48,7</a:t>
          </a:r>
        </a:p>
      </dgm:t>
    </dgm:pt>
    <dgm:pt modelId="{53B88781-E22F-F940-B783-5DB606B05382}" type="parTrans" cxnId="{86D8DED9-57A5-524E-BC5E-350C1A13B752}">
      <dgm:prSet/>
      <dgm:spPr/>
      <dgm:t>
        <a:bodyPr/>
        <a:lstStyle/>
        <a:p>
          <a:endParaRPr lang="ru-RU"/>
        </a:p>
      </dgm:t>
    </dgm:pt>
    <dgm:pt modelId="{19981610-32E1-1446-905F-68F4276B7501}" type="sibTrans" cxnId="{86D8DED9-57A5-524E-BC5E-350C1A13B752}">
      <dgm:prSet/>
      <dgm:spPr/>
      <dgm:t>
        <a:bodyPr/>
        <a:lstStyle/>
        <a:p>
          <a:endParaRPr lang="ru-RU"/>
        </a:p>
      </dgm:t>
    </dgm:pt>
    <dgm:pt modelId="{DDB25155-B925-4D41-86B0-126F2956043B}">
      <dgm:prSet phldrT="[Текст]" phldr="0"/>
      <dgm:spPr/>
      <dgm:t>
        <a:bodyPr/>
        <a:lstStyle/>
        <a:p>
          <a:r>
            <a:rPr lang="ru-RU" b="0" i="0" u="none" strike="noStrike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Мектептік</a:t>
          </a:r>
          <a:r>
            <a:rPr lang="ru-RU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басқару және </a:t>
          </a:r>
          <a:r>
            <a:rPr lang="ru-RU" b="0" i="0" u="none" strike="noStrike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көшбасшылық</a:t>
          </a:r>
          <a:r>
            <a:rPr lang="ru-RU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</a:t>
          </a:r>
          <a:r>
            <a:rPr lang="ru-RU" b="0" i="0" u="none" strike="noStrike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саласында</a:t>
          </a:r>
          <a:r>
            <a:rPr lang="ru-RU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білім мен </a:t>
          </a:r>
          <a:r>
            <a:rPr lang="ru-RU" b="0" i="0" u="none" strike="noStrike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дағдыларды</a:t>
          </a:r>
          <a:r>
            <a:rPr lang="ru-RU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</a:t>
          </a:r>
          <a:r>
            <a:rPr lang="ru-RU" b="0" i="0" u="none" strike="noStrike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толықтырған</a:t>
          </a:r>
          <a:r>
            <a:rPr lang="ru-RU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</a:t>
          </a:r>
          <a:r>
            <a:rPr lang="ru-RU" b="0" i="0" u="none" strike="noStrike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басшылардың</a:t>
          </a:r>
          <a:r>
            <a:rPr lang="ru-RU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</a:t>
          </a:r>
          <a:r>
            <a:rPr lang="ru-RU" b="0" i="0" u="none" strike="noStrike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үлесі</a:t>
          </a:r>
          <a:endParaRPr lang="ru-RU" dirty="0"/>
        </a:p>
      </dgm:t>
    </dgm:pt>
    <dgm:pt modelId="{43CE541B-BE5D-C144-A97F-61DC89478374}" type="parTrans" cxnId="{0E5973A0-EBD6-3546-980B-CEB51B32430B}">
      <dgm:prSet/>
      <dgm:spPr/>
      <dgm:t>
        <a:bodyPr/>
        <a:lstStyle/>
        <a:p>
          <a:endParaRPr lang="ru-RU"/>
        </a:p>
      </dgm:t>
    </dgm:pt>
    <dgm:pt modelId="{6D652408-E893-414F-8CB0-87F867FF03BC}" type="sibTrans" cxnId="{0E5973A0-EBD6-3546-980B-CEB51B32430B}">
      <dgm:prSet/>
      <dgm:spPr/>
      <dgm:t>
        <a:bodyPr/>
        <a:lstStyle/>
        <a:p>
          <a:endParaRPr lang="ru-RU"/>
        </a:p>
      </dgm:t>
    </dgm:pt>
    <dgm:pt modelId="{97F6189B-C4DF-6142-9AF4-1DA21F0E934D}">
      <dgm:prSet phldrT="[Текст]" phldr="0"/>
      <dgm:spPr/>
      <dgm:t>
        <a:bodyPr/>
        <a:lstStyle/>
        <a:p>
          <a:r>
            <a:rPr lang="ru-RU" dirty="0"/>
            <a:t>39</a:t>
          </a:r>
        </a:p>
      </dgm:t>
    </dgm:pt>
    <dgm:pt modelId="{E376AA5C-2E43-B84B-90E2-7B9EC856783A}" type="parTrans" cxnId="{4893BCD1-F39F-1B40-8C32-18F064300836}">
      <dgm:prSet/>
      <dgm:spPr/>
      <dgm:t>
        <a:bodyPr/>
        <a:lstStyle/>
        <a:p>
          <a:endParaRPr lang="ru-RU"/>
        </a:p>
      </dgm:t>
    </dgm:pt>
    <dgm:pt modelId="{86315C73-C550-614F-A81C-A7D59DFD6630}" type="sibTrans" cxnId="{4893BCD1-F39F-1B40-8C32-18F064300836}">
      <dgm:prSet/>
      <dgm:spPr/>
      <dgm:t>
        <a:bodyPr/>
        <a:lstStyle/>
        <a:p>
          <a:endParaRPr lang="ru-RU"/>
        </a:p>
      </dgm:t>
    </dgm:pt>
    <dgm:pt modelId="{09082188-DA1D-5A4D-9048-B3A0A69E2422}">
      <dgm:prSet phldrT="[Текст]" phldr="0"/>
      <dgm:spPr/>
      <dgm:t>
        <a:bodyPr/>
        <a:lstStyle/>
        <a:p>
          <a:pPr algn="l"/>
          <a:r>
            <a:rPr lang="ru-RU" b="0" i="0" u="none" strike="noStrike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Таратылған</a:t>
          </a:r>
          <a:r>
            <a:rPr lang="ru-RU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</a:t>
          </a:r>
          <a:r>
            <a:rPr lang="ru-RU" b="0" i="0" u="none" strike="noStrike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көшбасшылықтың</a:t>
          </a:r>
          <a:r>
            <a:rPr lang="ru-RU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</a:t>
          </a:r>
          <a:r>
            <a:rPr lang="ru-RU" b="0" i="0" u="none" strike="noStrike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мәнін</a:t>
          </a:r>
          <a:r>
            <a:rPr lang="ru-RU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</a:t>
          </a:r>
          <a:r>
            <a:rPr lang="ru-RU" b="0" i="0" u="none" strike="noStrike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түсінген</a:t>
          </a:r>
          <a:r>
            <a:rPr lang="ru-RU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және оны </a:t>
          </a:r>
          <a:r>
            <a:rPr lang="ru-RU" b="0" i="0" u="none" strike="noStrike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тәжірибеде</a:t>
          </a:r>
          <a:r>
            <a:rPr lang="ru-RU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</a:t>
          </a:r>
          <a:r>
            <a:rPr lang="ru-RU" b="0" i="0" u="none" strike="noStrike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қолдануды</a:t>
          </a:r>
          <a:endParaRPr lang="ru-RU" b="0" i="0" u="none" strike="noStrike" dirty="0">
            <a:solidFill>
              <a:srgbClr val="000000"/>
            </a:solidFill>
            <a:effectLst/>
            <a:latin typeface="-webkit-standard"/>
          </a:endParaRPr>
        </a:p>
        <a:p>
          <a:pPr algn="l"/>
          <a:r>
            <a:rPr lang="ru-RU" b="0" i="0" u="none" strike="noStrike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үйренген</a:t>
          </a:r>
          <a:r>
            <a:rPr lang="ru-RU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</a:t>
          </a:r>
          <a:r>
            <a:rPr lang="ru-RU" b="0" i="0" u="none" strike="noStrike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басшылардың</a:t>
          </a:r>
          <a:r>
            <a:rPr lang="ru-RU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</a:t>
          </a:r>
          <a:r>
            <a:rPr lang="ru-RU" b="0" i="0" u="none" strike="noStrike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үлесі</a:t>
          </a:r>
          <a:endParaRPr lang="ru-RU" b="0" i="0" u="none" strike="noStrike" dirty="0">
            <a:solidFill>
              <a:srgbClr val="000000"/>
            </a:solidFill>
            <a:effectLst/>
            <a:latin typeface="-webkit-standard"/>
          </a:endParaRPr>
        </a:p>
      </dgm:t>
    </dgm:pt>
    <dgm:pt modelId="{C65E6117-AB81-8B47-A5E7-269F2BC60732}" type="parTrans" cxnId="{0D46DE62-967F-0648-80E1-9A9B4A76C682}">
      <dgm:prSet/>
      <dgm:spPr/>
      <dgm:t>
        <a:bodyPr/>
        <a:lstStyle/>
        <a:p>
          <a:endParaRPr lang="ru-RU"/>
        </a:p>
      </dgm:t>
    </dgm:pt>
    <dgm:pt modelId="{685C5E3D-1C22-5343-88D5-4D4DB81EDA62}" type="sibTrans" cxnId="{0D46DE62-967F-0648-80E1-9A9B4A76C682}">
      <dgm:prSet/>
      <dgm:spPr/>
      <dgm:t>
        <a:bodyPr/>
        <a:lstStyle/>
        <a:p>
          <a:endParaRPr lang="ru-RU"/>
        </a:p>
      </dgm:t>
    </dgm:pt>
    <dgm:pt modelId="{60D26320-44EB-494D-8B12-7407ACE0F9E9}">
      <dgm:prSet phldrT="[Текст]" phldr="0"/>
      <dgm:spPr/>
      <dgm:t>
        <a:bodyPr/>
        <a:lstStyle/>
        <a:p>
          <a:r>
            <a:rPr lang="ru-RU" dirty="0"/>
            <a:t>49,4</a:t>
          </a:r>
        </a:p>
      </dgm:t>
    </dgm:pt>
    <dgm:pt modelId="{E726D549-AC65-1F49-A24C-5572E18AEE82}" type="parTrans" cxnId="{A014A536-FDD7-BA49-A08D-9A183CC781E2}">
      <dgm:prSet/>
      <dgm:spPr/>
      <dgm:t>
        <a:bodyPr/>
        <a:lstStyle/>
        <a:p>
          <a:endParaRPr lang="ru-RU"/>
        </a:p>
      </dgm:t>
    </dgm:pt>
    <dgm:pt modelId="{4FF1215D-1E10-5847-AF21-F6911B96EDF4}" type="sibTrans" cxnId="{A014A536-FDD7-BA49-A08D-9A183CC781E2}">
      <dgm:prSet/>
      <dgm:spPr/>
      <dgm:t>
        <a:bodyPr/>
        <a:lstStyle/>
        <a:p>
          <a:endParaRPr lang="ru-RU"/>
        </a:p>
      </dgm:t>
    </dgm:pt>
    <dgm:pt modelId="{BB94939D-6415-0A40-AC41-F6EE83D53CD0}">
      <dgm:prSet phldrT="[Текст]" phldr="0"/>
      <dgm:spPr/>
      <dgm:t>
        <a:bodyPr/>
        <a:lstStyle/>
        <a:p>
          <a:r>
            <a:rPr lang="ru-RU" b="0" i="0" u="none" strike="noStrike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Мектептің</a:t>
          </a:r>
          <a:r>
            <a:rPr lang="ru-RU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даму </a:t>
          </a:r>
          <a:r>
            <a:rPr lang="ru-RU" b="0" i="0" u="none" strike="noStrike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жоспарын</a:t>
          </a:r>
          <a:r>
            <a:rPr lang="ru-RU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</a:t>
          </a:r>
          <a:r>
            <a:rPr lang="ru-RU" b="0" i="0" u="none" strike="noStrike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әзірлеуді</a:t>
          </a:r>
          <a:r>
            <a:rPr lang="ru-RU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</a:t>
          </a:r>
          <a:r>
            <a:rPr lang="ru-RU" b="0" i="0" u="none" strike="noStrike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үйренген</a:t>
          </a:r>
          <a:r>
            <a:rPr lang="ru-RU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</a:t>
          </a:r>
          <a:r>
            <a:rPr lang="ru-RU" b="0" i="0" u="none" strike="noStrike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мектептердің</a:t>
          </a:r>
          <a:r>
            <a:rPr lang="ru-RU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</a:t>
          </a:r>
          <a:r>
            <a:rPr lang="ru-RU" b="0" i="0" u="none" strike="noStrike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үлесі</a:t>
          </a:r>
          <a:endParaRPr lang="ru-RU" dirty="0"/>
        </a:p>
      </dgm:t>
    </dgm:pt>
    <dgm:pt modelId="{F9DAC16C-D597-A148-A538-5DFB846E7202}" type="parTrans" cxnId="{FE5BC36C-3B9B-5443-9841-5219E1A88A72}">
      <dgm:prSet/>
      <dgm:spPr/>
      <dgm:t>
        <a:bodyPr/>
        <a:lstStyle/>
        <a:p>
          <a:endParaRPr lang="ru-RU"/>
        </a:p>
      </dgm:t>
    </dgm:pt>
    <dgm:pt modelId="{798D1B0C-FABA-204F-932E-9848C5987EF2}" type="sibTrans" cxnId="{FE5BC36C-3B9B-5443-9841-5219E1A88A72}">
      <dgm:prSet/>
      <dgm:spPr/>
      <dgm:t>
        <a:bodyPr/>
        <a:lstStyle/>
        <a:p>
          <a:endParaRPr lang="ru-RU"/>
        </a:p>
      </dgm:t>
    </dgm:pt>
    <dgm:pt modelId="{C4B48022-068B-B942-B35E-55AD26F8A049}" type="pres">
      <dgm:prSet presAssocID="{85B7332A-39D8-B848-B131-897F895B71D8}" presName="Name0" presStyleCnt="0">
        <dgm:presLayoutVars>
          <dgm:dir/>
          <dgm:animLvl val="lvl"/>
          <dgm:resizeHandles val="exact"/>
        </dgm:presLayoutVars>
      </dgm:prSet>
      <dgm:spPr/>
    </dgm:pt>
    <dgm:pt modelId="{47FF521D-00E4-3347-A41D-81084B197B97}" type="pres">
      <dgm:prSet presAssocID="{56DBC764-B822-F741-8F83-63FA2BDED6CC}" presName="linNode" presStyleCnt="0"/>
      <dgm:spPr/>
    </dgm:pt>
    <dgm:pt modelId="{2F85BF3E-F3A1-CD4C-9A4F-818C1B76483C}" type="pres">
      <dgm:prSet presAssocID="{56DBC764-B822-F741-8F83-63FA2BDED6CC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D49A869D-6B1B-1E43-B890-589F898D2064}" type="pres">
      <dgm:prSet presAssocID="{56DBC764-B822-F741-8F83-63FA2BDED6CC}" presName="descendantText" presStyleLbl="alignAccFollowNode1" presStyleIdx="0" presStyleCnt="3">
        <dgm:presLayoutVars>
          <dgm:bulletEnabled val="1"/>
        </dgm:presLayoutVars>
      </dgm:prSet>
      <dgm:spPr/>
    </dgm:pt>
    <dgm:pt modelId="{DA704451-5F99-F94C-92BB-975F2B7BBE8D}" type="pres">
      <dgm:prSet presAssocID="{19981610-32E1-1446-905F-68F4276B7501}" presName="sp" presStyleCnt="0"/>
      <dgm:spPr/>
    </dgm:pt>
    <dgm:pt modelId="{679EAE8A-D3B9-9348-9304-8A266C5AD451}" type="pres">
      <dgm:prSet presAssocID="{97F6189B-C4DF-6142-9AF4-1DA21F0E934D}" presName="linNode" presStyleCnt="0"/>
      <dgm:spPr/>
    </dgm:pt>
    <dgm:pt modelId="{02E1DF6A-30F9-7449-B337-D2F31423F59D}" type="pres">
      <dgm:prSet presAssocID="{97F6189B-C4DF-6142-9AF4-1DA21F0E934D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9F66F04B-CE98-B24A-8A4A-DC343FDB8662}" type="pres">
      <dgm:prSet presAssocID="{97F6189B-C4DF-6142-9AF4-1DA21F0E934D}" presName="descendantText" presStyleLbl="alignAccFollowNode1" presStyleIdx="1" presStyleCnt="3">
        <dgm:presLayoutVars>
          <dgm:bulletEnabled val="1"/>
        </dgm:presLayoutVars>
      </dgm:prSet>
      <dgm:spPr/>
    </dgm:pt>
    <dgm:pt modelId="{9969B10E-C7D2-854F-9833-09E24EBA8459}" type="pres">
      <dgm:prSet presAssocID="{86315C73-C550-614F-A81C-A7D59DFD6630}" presName="sp" presStyleCnt="0"/>
      <dgm:spPr/>
    </dgm:pt>
    <dgm:pt modelId="{75C67584-CF62-044D-A008-62426E366274}" type="pres">
      <dgm:prSet presAssocID="{60D26320-44EB-494D-8B12-7407ACE0F9E9}" presName="linNode" presStyleCnt="0"/>
      <dgm:spPr/>
    </dgm:pt>
    <dgm:pt modelId="{F19B448A-EAAE-5A44-89D6-237079B0A57C}" type="pres">
      <dgm:prSet presAssocID="{60D26320-44EB-494D-8B12-7407ACE0F9E9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A8A4B8B6-188F-E94A-976C-B01868A35BAB}" type="pres">
      <dgm:prSet presAssocID="{60D26320-44EB-494D-8B12-7407ACE0F9E9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9F942B02-7E5B-5640-9C1B-AAD403EEC9BF}" type="presOf" srcId="{DDB25155-B925-4D41-86B0-126F2956043B}" destId="{D49A869D-6B1B-1E43-B890-589F898D2064}" srcOrd="0" destOrd="0" presId="urn:microsoft.com/office/officeart/2005/8/layout/vList5"/>
    <dgm:cxn modelId="{4ED23106-992A-074B-8DF3-6CA0914B37B3}" type="presOf" srcId="{97F6189B-C4DF-6142-9AF4-1DA21F0E934D}" destId="{02E1DF6A-30F9-7449-B337-D2F31423F59D}" srcOrd="0" destOrd="0" presId="urn:microsoft.com/office/officeart/2005/8/layout/vList5"/>
    <dgm:cxn modelId="{A014A536-FDD7-BA49-A08D-9A183CC781E2}" srcId="{85B7332A-39D8-B848-B131-897F895B71D8}" destId="{60D26320-44EB-494D-8B12-7407ACE0F9E9}" srcOrd="2" destOrd="0" parTransId="{E726D549-AC65-1F49-A24C-5572E18AEE82}" sibTransId="{4FF1215D-1E10-5847-AF21-F6911B96EDF4}"/>
    <dgm:cxn modelId="{4BA79C37-0224-D64D-82F1-0F74A28F7810}" type="presOf" srcId="{09082188-DA1D-5A4D-9048-B3A0A69E2422}" destId="{9F66F04B-CE98-B24A-8A4A-DC343FDB8662}" srcOrd="0" destOrd="0" presId="urn:microsoft.com/office/officeart/2005/8/layout/vList5"/>
    <dgm:cxn modelId="{0D46DE62-967F-0648-80E1-9A9B4A76C682}" srcId="{97F6189B-C4DF-6142-9AF4-1DA21F0E934D}" destId="{09082188-DA1D-5A4D-9048-B3A0A69E2422}" srcOrd="0" destOrd="0" parTransId="{C65E6117-AB81-8B47-A5E7-269F2BC60732}" sibTransId="{685C5E3D-1C22-5343-88D5-4D4DB81EDA62}"/>
    <dgm:cxn modelId="{FE5BC36C-3B9B-5443-9841-5219E1A88A72}" srcId="{60D26320-44EB-494D-8B12-7407ACE0F9E9}" destId="{BB94939D-6415-0A40-AC41-F6EE83D53CD0}" srcOrd="0" destOrd="0" parTransId="{F9DAC16C-D597-A148-A538-5DFB846E7202}" sibTransId="{798D1B0C-FABA-204F-932E-9848C5987EF2}"/>
    <dgm:cxn modelId="{A6772988-8F09-6044-B350-06F9E353BA50}" type="presOf" srcId="{85B7332A-39D8-B848-B131-897F895B71D8}" destId="{C4B48022-068B-B942-B35E-55AD26F8A049}" srcOrd="0" destOrd="0" presId="urn:microsoft.com/office/officeart/2005/8/layout/vList5"/>
    <dgm:cxn modelId="{31057E8F-5653-7F4E-BC12-903173EBC921}" type="presOf" srcId="{60D26320-44EB-494D-8B12-7407ACE0F9E9}" destId="{F19B448A-EAAE-5A44-89D6-237079B0A57C}" srcOrd="0" destOrd="0" presId="urn:microsoft.com/office/officeart/2005/8/layout/vList5"/>
    <dgm:cxn modelId="{0E5973A0-EBD6-3546-980B-CEB51B32430B}" srcId="{56DBC764-B822-F741-8F83-63FA2BDED6CC}" destId="{DDB25155-B925-4D41-86B0-126F2956043B}" srcOrd="0" destOrd="0" parTransId="{43CE541B-BE5D-C144-A97F-61DC89478374}" sibTransId="{6D652408-E893-414F-8CB0-87F867FF03BC}"/>
    <dgm:cxn modelId="{11DBF7A9-512C-1841-BC8E-553AB3123C7F}" type="presOf" srcId="{BB94939D-6415-0A40-AC41-F6EE83D53CD0}" destId="{A8A4B8B6-188F-E94A-976C-B01868A35BAB}" srcOrd="0" destOrd="0" presId="urn:microsoft.com/office/officeart/2005/8/layout/vList5"/>
    <dgm:cxn modelId="{4893BCD1-F39F-1B40-8C32-18F064300836}" srcId="{85B7332A-39D8-B848-B131-897F895B71D8}" destId="{97F6189B-C4DF-6142-9AF4-1DA21F0E934D}" srcOrd="1" destOrd="0" parTransId="{E376AA5C-2E43-B84B-90E2-7B9EC856783A}" sibTransId="{86315C73-C550-614F-A81C-A7D59DFD6630}"/>
    <dgm:cxn modelId="{86D8DED9-57A5-524E-BC5E-350C1A13B752}" srcId="{85B7332A-39D8-B848-B131-897F895B71D8}" destId="{56DBC764-B822-F741-8F83-63FA2BDED6CC}" srcOrd="0" destOrd="0" parTransId="{53B88781-E22F-F940-B783-5DB606B05382}" sibTransId="{19981610-32E1-1446-905F-68F4276B7501}"/>
    <dgm:cxn modelId="{950CADDC-2534-E642-ADCD-88CE825A0950}" type="presOf" srcId="{56DBC764-B822-F741-8F83-63FA2BDED6CC}" destId="{2F85BF3E-F3A1-CD4C-9A4F-818C1B76483C}" srcOrd="0" destOrd="0" presId="urn:microsoft.com/office/officeart/2005/8/layout/vList5"/>
    <dgm:cxn modelId="{C37DBCC7-BB63-B34C-940E-13945FEF540A}" type="presParOf" srcId="{C4B48022-068B-B942-B35E-55AD26F8A049}" destId="{47FF521D-00E4-3347-A41D-81084B197B97}" srcOrd="0" destOrd="0" presId="urn:microsoft.com/office/officeart/2005/8/layout/vList5"/>
    <dgm:cxn modelId="{F7D79292-80DD-0D4F-9BB8-30F4609B90F5}" type="presParOf" srcId="{47FF521D-00E4-3347-A41D-81084B197B97}" destId="{2F85BF3E-F3A1-CD4C-9A4F-818C1B76483C}" srcOrd="0" destOrd="0" presId="urn:microsoft.com/office/officeart/2005/8/layout/vList5"/>
    <dgm:cxn modelId="{E28C0460-43A3-1E4C-A8E2-86DB31DF9258}" type="presParOf" srcId="{47FF521D-00E4-3347-A41D-81084B197B97}" destId="{D49A869D-6B1B-1E43-B890-589F898D2064}" srcOrd="1" destOrd="0" presId="urn:microsoft.com/office/officeart/2005/8/layout/vList5"/>
    <dgm:cxn modelId="{6823309A-3037-1245-8B2A-7B95CBD2A26A}" type="presParOf" srcId="{C4B48022-068B-B942-B35E-55AD26F8A049}" destId="{DA704451-5F99-F94C-92BB-975F2B7BBE8D}" srcOrd="1" destOrd="0" presId="urn:microsoft.com/office/officeart/2005/8/layout/vList5"/>
    <dgm:cxn modelId="{F3A4BB52-12D9-CF4B-814D-369654E411DC}" type="presParOf" srcId="{C4B48022-068B-B942-B35E-55AD26F8A049}" destId="{679EAE8A-D3B9-9348-9304-8A266C5AD451}" srcOrd="2" destOrd="0" presId="urn:microsoft.com/office/officeart/2005/8/layout/vList5"/>
    <dgm:cxn modelId="{E0850FB8-BF90-9046-912B-A7606DE98531}" type="presParOf" srcId="{679EAE8A-D3B9-9348-9304-8A266C5AD451}" destId="{02E1DF6A-30F9-7449-B337-D2F31423F59D}" srcOrd="0" destOrd="0" presId="urn:microsoft.com/office/officeart/2005/8/layout/vList5"/>
    <dgm:cxn modelId="{BB0BD39D-65BE-0D4B-BB62-BA1EAEBBC4EF}" type="presParOf" srcId="{679EAE8A-D3B9-9348-9304-8A266C5AD451}" destId="{9F66F04B-CE98-B24A-8A4A-DC343FDB8662}" srcOrd="1" destOrd="0" presId="urn:microsoft.com/office/officeart/2005/8/layout/vList5"/>
    <dgm:cxn modelId="{8B434150-CA82-6E4A-B0CA-A2E53EEA3820}" type="presParOf" srcId="{C4B48022-068B-B942-B35E-55AD26F8A049}" destId="{9969B10E-C7D2-854F-9833-09E24EBA8459}" srcOrd="3" destOrd="0" presId="urn:microsoft.com/office/officeart/2005/8/layout/vList5"/>
    <dgm:cxn modelId="{322650D2-D30C-FE45-9E4D-D1DD1E382D48}" type="presParOf" srcId="{C4B48022-068B-B942-B35E-55AD26F8A049}" destId="{75C67584-CF62-044D-A008-62426E366274}" srcOrd="4" destOrd="0" presId="urn:microsoft.com/office/officeart/2005/8/layout/vList5"/>
    <dgm:cxn modelId="{067A30E5-5A08-104A-8288-E14D8832EBC6}" type="presParOf" srcId="{75C67584-CF62-044D-A008-62426E366274}" destId="{F19B448A-EAAE-5A44-89D6-237079B0A57C}" srcOrd="0" destOrd="0" presId="urn:microsoft.com/office/officeart/2005/8/layout/vList5"/>
    <dgm:cxn modelId="{522D8A7B-0370-A14B-8A28-3019DB7F1D7D}" type="presParOf" srcId="{75C67584-CF62-044D-A008-62426E366274}" destId="{A8A4B8B6-188F-E94A-976C-B01868A35BA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5B7332A-39D8-B848-B131-897F895B71D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6DBC764-B822-F741-8F83-63FA2BDED6CC}">
      <dgm:prSet phldrT="[Текст]" phldr="0"/>
      <dgm:spPr/>
      <dgm:t>
        <a:bodyPr/>
        <a:lstStyle/>
        <a:p>
          <a:r>
            <a:rPr lang="ru-RU" dirty="0"/>
            <a:t>46</a:t>
          </a:r>
        </a:p>
      </dgm:t>
    </dgm:pt>
    <dgm:pt modelId="{53B88781-E22F-F940-B783-5DB606B05382}" type="parTrans" cxnId="{86D8DED9-57A5-524E-BC5E-350C1A13B752}">
      <dgm:prSet/>
      <dgm:spPr/>
      <dgm:t>
        <a:bodyPr/>
        <a:lstStyle/>
        <a:p>
          <a:endParaRPr lang="ru-RU"/>
        </a:p>
      </dgm:t>
    </dgm:pt>
    <dgm:pt modelId="{19981610-32E1-1446-905F-68F4276B7501}" type="sibTrans" cxnId="{86D8DED9-57A5-524E-BC5E-350C1A13B752}">
      <dgm:prSet/>
      <dgm:spPr/>
      <dgm:t>
        <a:bodyPr/>
        <a:lstStyle/>
        <a:p>
          <a:endParaRPr lang="ru-RU"/>
        </a:p>
      </dgm:t>
    </dgm:pt>
    <dgm:pt modelId="{DDB25155-B925-4D41-86B0-126F2956043B}">
      <dgm:prSet phldrT="[Текст]" phldr="0"/>
      <dgm:spPr/>
      <dgm:t>
        <a:bodyPr/>
        <a:lstStyle/>
        <a:p>
          <a:r>
            <a:rPr lang="ru-RU" b="0" i="0" u="none" strike="noStrike">
              <a:solidFill>
                <a:srgbClr val="000000"/>
              </a:solidFill>
              <a:effectLst/>
              <a:latin typeface="Arial" panose="020B0604020202020204" pitchFamily="34" charset="0"/>
            </a:rPr>
            <a:t>Оқыту тәжірибесін зерттеуді жүргізуді үйренген және мектеп педагогтарын</a:t>
          </a:r>
          <a:endParaRPr lang="ru-RU" b="0" i="0" u="none" strike="noStrike">
            <a:solidFill>
              <a:srgbClr val="000000"/>
            </a:solidFill>
            <a:effectLst/>
            <a:latin typeface="-webkit-standard"/>
          </a:endParaRPr>
        </a:p>
        <a:p>
          <a:r>
            <a:rPr lang="ru-RU" b="0" i="0" u="none" strike="noStrike">
              <a:solidFill>
                <a:srgbClr val="000000"/>
              </a:solidFill>
              <a:effectLst/>
              <a:latin typeface="Arial" panose="020B0604020202020204" pitchFamily="34" charset="0"/>
            </a:rPr>
            <a:t>үйретуге қабілетті басшылардың үлесі</a:t>
          </a:r>
          <a:endParaRPr lang="ru-RU" b="0" i="0" u="none" strike="noStrike">
            <a:solidFill>
              <a:srgbClr val="000000"/>
            </a:solidFill>
            <a:effectLst/>
            <a:latin typeface="-webkit-standard"/>
          </a:endParaRPr>
        </a:p>
      </dgm:t>
    </dgm:pt>
    <dgm:pt modelId="{43CE541B-BE5D-C144-A97F-61DC89478374}" type="parTrans" cxnId="{0E5973A0-EBD6-3546-980B-CEB51B32430B}">
      <dgm:prSet/>
      <dgm:spPr/>
      <dgm:t>
        <a:bodyPr/>
        <a:lstStyle/>
        <a:p>
          <a:endParaRPr lang="ru-RU"/>
        </a:p>
      </dgm:t>
    </dgm:pt>
    <dgm:pt modelId="{6D652408-E893-414F-8CB0-87F867FF03BC}" type="sibTrans" cxnId="{0E5973A0-EBD6-3546-980B-CEB51B32430B}">
      <dgm:prSet/>
      <dgm:spPr/>
      <dgm:t>
        <a:bodyPr/>
        <a:lstStyle/>
        <a:p>
          <a:endParaRPr lang="ru-RU"/>
        </a:p>
      </dgm:t>
    </dgm:pt>
    <dgm:pt modelId="{97F6189B-C4DF-6142-9AF4-1DA21F0E934D}">
      <dgm:prSet phldrT="[Текст]" phldr="0"/>
      <dgm:spPr/>
      <dgm:t>
        <a:bodyPr/>
        <a:lstStyle/>
        <a:p>
          <a:r>
            <a:rPr lang="ru-RU" dirty="0"/>
            <a:t>57,5</a:t>
          </a:r>
        </a:p>
      </dgm:t>
    </dgm:pt>
    <dgm:pt modelId="{E376AA5C-2E43-B84B-90E2-7B9EC856783A}" type="parTrans" cxnId="{4893BCD1-F39F-1B40-8C32-18F064300836}">
      <dgm:prSet/>
      <dgm:spPr/>
      <dgm:t>
        <a:bodyPr/>
        <a:lstStyle/>
        <a:p>
          <a:endParaRPr lang="ru-RU"/>
        </a:p>
      </dgm:t>
    </dgm:pt>
    <dgm:pt modelId="{86315C73-C550-614F-A81C-A7D59DFD6630}" type="sibTrans" cxnId="{4893BCD1-F39F-1B40-8C32-18F064300836}">
      <dgm:prSet/>
      <dgm:spPr/>
      <dgm:t>
        <a:bodyPr/>
        <a:lstStyle/>
        <a:p>
          <a:endParaRPr lang="ru-RU"/>
        </a:p>
      </dgm:t>
    </dgm:pt>
    <dgm:pt modelId="{09082188-DA1D-5A4D-9048-B3A0A69E2422}">
      <dgm:prSet phldrT="[Текст]" phldr="0"/>
      <dgm:spPr/>
      <dgm:t>
        <a:bodyPr/>
        <a:lstStyle/>
        <a:p>
          <a:pPr fontAlgn="t"/>
          <a:r>
            <a:rPr lang="ru-RU" dirty="0">
              <a:effectLst/>
              <a:latin typeface="Arial" panose="020B0604020202020204" pitchFamily="34" charset="0"/>
            </a:rPr>
            <a:t>"Сабақты </a:t>
          </a:r>
          <a:r>
            <a:rPr lang="ru-RU" dirty="0" err="1">
              <a:effectLst/>
              <a:latin typeface="Arial" panose="020B0604020202020204" pitchFamily="34" charset="0"/>
            </a:rPr>
            <a:t>зерттеу</a:t>
          </a:r>
          <a:r>
            <a:rPr lang="ru-RU" dirty="0">
              <a:effectLst/>
              <a:latin typeface="Arial" panose="020B0604020202020204" pitchFamily="34" charset="0"/>
            </a:rPr>
            <a:t> " </a:t>
          </a:r>
          <a:r>
            <a:rPr lang="ru-RU" dirty="0" err="1">
              <a:effectLst/>
              <a:latin typeface="Arial" panose="020B0604020202020204" pitchFamily="34" charset="0"/>
            </a:rPr>
            <a:t>топтары</a:t>
          </a:r>
          <a:r>
            <a:rPr lang="ru-RU" dirty="0">
              <a:effectLst/>
              <a:latin typeface="Arial" panose="020B0604020202020204" pitchFamily="34" charset="0"/>
            </a:rPr>
            <a:t> құрылған </a:t>
          </a:r>
          <a:r>
            <a:rPr lang="ru-RU" dirty="0" err="1">
              <a:effectLst/>
              <a:latin typeface="Arial" panose="020B0604020202020204" pitchFamily="34" charset="0"/>
            </a:rPr>
            <a:t>мектептердің</a:t>
          </a:r>
          <a:r>
            <a:rPr lang="ru-RU" dirty="0">
              <a:effectLst/>
              <a:latin typeface="Arial" panose="020B0604020202020204" pitchFamily="34" charset="0"/>
            </a:rPr>
            <a:t> </a:t>
          </a:r>
          <a:r>
            <a:rPr lang="ru-RU" dirty="0" err="1">
              <a:effectLst/>
              <a:latin typeface="Arial" panose="020B0604020202020204" pitchFamily="34" charset="0"/>
            </a:rPr>
            <a:t>үлесі</a:t>
          </a:r>
          <a:endParaRPr lang="ru-RU" dirty="0">
            <a:effectLst/>
          </a:endParaRPr>
        </a:p>
      </dgm:t>
    </dgm:pt>
    <dgm:pt modelId="{C65E6117-AB81-8B47-A5E7-269F2BC60732}" type="parTrans" cxnId="{0D46DE62-967F-0648-80E1-9A9B4A76C682}">
      <dgm:prSet/>
      <dgm:spPr/>
      <dgm:t>
        <a:bodyPr/>
        <a:lstStyle/>
        <a:p>
          <a:endParaRPr lang="ru-RU"/>
        </a:p>
      </dgm:t>
    </dgm:pt>
    <dgm:pt modelId="{685C5E3D-1C22-5343-88D5-4D4DB81EDA62}" type="sibTrans" cxnId="{0D46DE62-967F-0648-80E1-9A9B4A76C682}">
      <dgm:prSet/>
      <dgm:spPr/>
      <dgm:t>
        <a:bodyPr/>
        <a:lstStyle/>
        <a:p>
          <a:endParaRPr lang="ru-RU"/>
        </a:p>
      </dgm:t>
    </dgm:pt>
    <dgm:pt modelId="{60D26320-44EB-494D-8B12-7407ACE0F9E9}">
      <dgm:prSet phldrT="[Текст]" phldr="0"/>
      <dgm:spPr/>
      <dgm:t>
        <a:bodyPr/>
        <a:lstStyle/>
        <a:p>
          <a:r>
            <a:rPr lang="ru-RU" dirty="0"/>
            <a:t>49,7</a:t>
          </a:r>
        </a:p>
      </dgm:t>
    </dgm:pt>
    <dgm:pt modelId="{E726D549-AC65-1F49-A24C-5572E18AEE82}" type="parTrans" cxnId="{A014A536-FDD7-BA49-A08D-9A183CC781E2}">
      <dgm:prSet/>
      <dgm:spPr/>
      <dgm:t>
        <a:bodyPr/>
        <a:lstStyle/>
        <a:p>
          <a:endParaRPr lang="ru-RU"/>
        </a:p>
      </dgm:t>
    </dgm:pt>
    <dgm:pt modelId="{4FF1215D-1E10-5847-AF21-F6911B96EDF4}" type="sibTrans" cxnId="{A014A536-FDD7-BA49-A08D-9A183CC781E2}">
      <dgm:prSet/>
      <dgm:spPr/>
      <dgm:t>
        <a:bodyPr/>
        <a:lstStyle/>
        <a:p>
          <a:endParaRPr lang="ru-RU"/>
        </a:p>
      </dgm:t>
    </dgm:pt>
    <dgm:pt modelId="{BB94939D-6415-0A40-AC41-F6EE83D53CD0}">
      <dgm:prSet phldrT="[Текст]" phldr="0"/>
      <dgm:spPr/>
      <dgm:t>
        <a:bodyPr/>
        <a:lstStyle/>
        <a:p>
          <a:r>
            <a:rPr lang="ru-RU" b="0" i="0" u="none" strike="noStrike">
              <a:solidFill>
                <a:srgbClr val="000000"/>
              </a:solidFill>
              <a:effectLst/>
              <a:latin typeface="Arial" panose="020B0604020202020204" pitchFamily="34" charset="0"/>
            </a:rPr>
            <a:t>Мектепті дамытуды жоспарлауға ата-аналардың қатысуы артқан мектептердің</a:t>
          </a:r>
          <a:endParaRPr lang="ru-RU" b="0" i="0" u="none" strike="noStrike">
            <a:solidFill>
              <a:srgbClr val="000000"/>
            </a:solidFill>
            <a:effectLst/>
            <a:latin typeface="-webkit-standard"/>
          </a:endParaRPr>
        </a:p>
        <a:p>
          <a:r>
            <a:rPr lang="ru-RU" b="0" i="0" u="none" strike="noStrike">
              <a:solidFill>
                <a:srgbClr val="000000"/>
              </a:solidFill>
              <a:effectLst/>
              <a:latin typeface="Arial" panose="020B0604020202020204" pitchFamily="34" charset="0"/>
            </a:rPr>
            <a:t>үлесі</a:t>
          </a:r>
          <a:endParaRPr lang="ru-RU" b="0" i="0" u="none" strike="noStrike">
            <a:solidFill>
              <a:srgbClr val="000000"/>
            </a:solidFill>
            <a:effectLst/>
            <a:latin typeface="-webkit-standard"/>
          </a:endParaRPr>
        </a:p>
      </dgm:t>
    </dgm:pt>
    <dgm:pt modelId="{F9DAC16C-D597-A148-A538-5DFB846E7202}" type="parTrans" cxnId="{FE5BC36C-3B9B-5443-9841-5219E1A88A72}">
      <dgm:prSet/>
      <dgm:spPr/>
      <dgm:t>
        <a:bodyPr/>
        <a:lstStyle/>
        <a:p>
          <a:endParaRPr lang="ru-RU"/>
        </a:p>
      </dgm:t>
    </dgm:pt>
    <dgm:pt modelId="{798D1B0C-FABA-204F-932E-9848C5987EF2}" type="sibTrans" cxnId="{FE5BC36C-3B9B-5443-9841-5219E1A88A72}">
      <dgm:prSet/>
      <dgm:spPr/>
      <dgm:t>
        <a:bodyPr/>
        <a:lstStyle/>
        <a:p>
          <a:endParaRPr lang="ru-RU"/>
        </a:p>
      </dgm:t>
    </dgm:pt>
    <dgm:pt modelId="{C4B48022-068B-B942-B35E-55AD26F8A049}" type="pres">
      <dgm:prSet presAssocID="{85B7332A-39D8-B848-B131-897F895B71D8}" presName="Name0" presStyleCnt="0">
        <dgm:presLayoutVars>
          <dgm:dir/>
          <dgm:animLvl val="lvl"/>
          <dgm:resizeHandles val="exact"/>
        </dgm:presLayoutVars>
      </dgm:prSet>
      <dgm:spPr/>
    </dgm:pt>
    <dgm:pt modelId="{47FF521D-00E4-3347-A41D-81084B197B97}" type="pres">
      <dgm:prSet presAssocID="{56DBC764-B822-F741-8F83-63FA2BDED6CC}" presName="linNode" presStyleCnt="0"/>
      <dgm:spPr/>
    </dgm:pt>
    <dgm:pt modelId="{2F85BF3E-F3A1-CD4C-9A4F-818C1B76483C}" type="pres">
      <dgm:prSet presAssocID="{56DBC764-B822-F741-8F83-63FA2BDED6CC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D49A869D-6B1B-1E43-B890-589F898D2064}" type="pres">
      <dgm:prSet presAssocID="{56DBC764-B822-F741-8F83-63FA2BDED6CC}" presName="descendantText" presStyleLbl="alignAccFollowNode1" presStyleIdx="0" presStyleCnt="3">
        <dgm:presLayoutVars>
          <dgm:bulletEnabled val="1"/>
        </dgm:presLayoutVars>
      </dgm:prSet>
      <dgm:spPr/>
    </dgm:pt>
    <dgm:pt modelId="{DA704451-5F99-F94C-92BB-975F2B7BBE8D}" type="pres">
      <dgm:prSet presAssocID="{19981610-32E1-1446-905F-68F4276B7501}" presName="sp" presStyleCnt="0"/>
      <dgm:spPr/>
    </dgm:pt>
    <dgm:pt modelId="{679EAE8A-D3B9-9348-9304-8A266C5AD451}" type="pres">
      <dgm:prSet presAssocID="{97F6189B-C4DF-6142-9AF4-1DA21F0E934D}" presName="linNode" presStyleCnt="0"/>
      <dgm:spPr/>
    </dgm:pt>
    <dgm:pt modelId="{02E1DF6A-30F9-7449-B337-D2F31423F59D}" type="pres">
      <dgm:prSet presAssocID="{97F6189B-C4DF-6142-9AF4-1DA21F0E934D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9F66F04B-CE98-B24A-8A4A-DC343FDB8662}" type="pres">
      <dgm:prSet presAssocID="{97F6189B-C4DF-6142-9AF4-1DA21F0E934D}" presName="descendantText" presStyleLbl="alignAccFollowNode1" presStyleIdx="1" presStyleCnt="3">
        <dgm:presLayoutVars>
          <dgm:bulletEnabled val="1"/>
        </dgm:presLayoutVars>
      </dgm:prSet>
      <dgm:spPr/>
    </dgm:pt>
    <dgm:pt modelId="{9969B10E-C7D2-854F-9833-09E24EBA8459}" type="pres">
      <dgm:prSet presAssocID="{86315C73-C550-614F-A81C-A7D59DFD6630}" presName="sp" presStyleCnt="0"/>
      <dgm:spPr/>
    </dgm:pt>
    <dgm:pt modelId="{75C67584-CF62-044D-A008-62426E366274}" type="pres">
      <dgm:prSet presAssocID="{60D26320-44EB-494D-8B12-7407ACE0F9E9}" presName="linNode" presStyleCnt="0"/>
      <dgm:spPr/>
    </dgm:pt>
    <dgm:pt modelId="{F19B448A-EAAE-5A44-89D6-237079B0A57C}" type="pres">
      <dgm:prSet presAssocID="{60D26320-44EB-494D-8B12-7407ACE0F9E9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A8A4B8B6-188F-E94A-976C-B01868A35BAB}" type="pres">
      <dgm:prSet presAssocID="{60D26320-44EB-494D-8B12-7407ACE0F9E9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9F942B02-7E5B-5640-9C1B-AAD403EEC9BF}" type="presOf" srcId="{DDB25155-B925-4D41-86B0-126F2956043B}" destId="{D49A869D-6B1B-1E43-B890-589F898D2064}" srcOrd="0" destOrd="0" presId="urn:microsoft.com/office/officeart/2005/8/layout/vList5"/>
    <dgm:cxn modelId="{4ED23106-992A-074B-8DF3-6CA0914B37B3}" type="presOf" srcId="{97F6189B-C4DF-6142-9AF4-1DA21F0E934D}" destId="{02E1DF6A-30F9-7449-B337-D2F31423F59D}" srcOrd="0" destOrd="0" presId="urn:microsoft.com/office/officeart/2005/8/layout/vList5"/>
    <dgm:cxn modelId="{A014A536-FDD7-BA49-A08D-9A183CC781E2}" srcId="{85B7332A-39D8-B848-B131-897F895B71D8}" destId="{60D26320-44EB-494D-8B12-7407ACE0F9E9}" srcOrd="2" destOrd="0" parTransId="{E726D549-AC65-1F49-A24C-5572E18AEE82}" sibTransId="{4FF1215D-1E10-5847-AF21-F6911B96EDF4}"/>
    <dgm:cxn modelId="{4BA79C37-0224-D64D-82F1-0F74A28F7810}" type="presOf" srcId="{09082188-DA1D-5A4D-9048-B3A0A69E2422}" destId="{9F66F04B-CE98-B24A-8A4A-DC343FDB8662}" srcOrd="0" destOrd="0" presId="urn:microsoft.com/office/officeart/2005/8/layout/vList5"/>
    <dgm:cxn modelId="{0D46DE62-967F-0648-80E1-9A9B4A76C682}" srcId="{97F6189B-C4DF-6142-9AF4-1DA21F0E934D}" destId="{09082188-DA1D-5A4D-9048-B3A0A69E2422}" srcOrd="0" destOrd="0" parTransId="{C65E6117-AB81-8B47-A5E7-269F2BC60732}" sibTransId="{685C5E3D-1C22-5343-88D5-4D4DB81EDA62}"/>
    <dgm:cxn modelId="{FE5BC36C-3B9B-5443-9841-5219E1A88A72}" srcId="{60D26320-44EB-494D-8B12-7407ACE0F9E9}" destId="{BB94939D-6415-0A40-AC41-F6EE83D53CD0}" srcOrd="0" destOrd="0" parTransId="{F9DAC16C-D597-A148-A538-5DFB846E7202}" sibTransId="{798D1B0C-FABA-204F-932E-9848C5987EF2}"/>
    <dgm:cxn modelId="{A6772988-8F09-6044-B350-06F9E353BA50}" type="presOf" srcId="{85B7332A-39D8-B848-B131-897F895B71D8}" destId="{C4B48022-068B-B942-B35E-55AD26F8A049}" srcOrd="0" destOrd="0" presId="urn:microsoft.com/office/officeart/2005/8/layout/vList5"/>
    <dgm:cxn modelId="{31057E8F-5653-7F4E-BC12-903173EBC921}" type="presOf" srcId="{60D26320-44EB-494D-8B12-7407ACE0F9E9}" destId="{F19B448A-EAAE-5A44-89D6-237079B0A57C}" srcOrd="0" destOrd="0" presId="urn:microsoft.com/office/officeart/2005/8/layout/vList5"/>
    <dgm:cxn modelId="{0E5973A0-EBD6-3546-980B-CEB51B32430B}" srcId="{56DBC764-B822-F741-8F83-63FA2BDED6CC}" destId="{DDB25155-B925-4D41-86B0-126F2956043B}" srcOrd="0" destOrd="0" parTransId="{43CE541B-BE5D-C144-A97F-61DC89478374}" sibTransId="{6D652408-E893-414F-8CB0-87F867FF03BC}"/>
    <dgm:cxn modelId="{11DBF7A9-512C-1841-BC8E-553AB3123C7F}" type="presOf" srcId="{BB94939D-6415-0A40-AC41-F6EE83D53CD0}" destId="{A8A4B8B6-188F-E94A-976C-B01868A35BAB}" srcOrd="0" destOrd="0" presId="urn:microsoft.com/office/officeart/2005/8/layout/vList5"/>
    <dgm:cxn modelId="{4893BCD1-F39F-1B40-8C32-18F064300836}" srcId="{85B7332A-39D8-B848-B131-897F895B71D8}" destId="{97F6189B-C4DF-6142-9AF4-1DA21F0E934D}" srcOrd="1" destOrd="0" parTransId="{E376AA5C-2E43-B84B-90E2-7B9EC856783A}" sibTransId="{86315C73-C550-614F-A81C-A7D59DFD6630}"/>
    <dgm:cxn modelId="{86D8DED9-57A5-524E-BC5E-350C1A13B752}" srcId="{85B7332A-39D8-B848-B131-897F895B71D8}" destId="{56DBC764-B822-F741-8F83-63FA2BDED6CC}" srcOrd="0" destOrd="0" parTransId="{53B88781-E22F-F940-B783-5DB606B05382}" sibTransId="{19981610-32E1-1446-905F-68F4276B7501}"/>
    <dgm:cxn modelId="{950CADDC-2534-E642-ADCD-88CE825A0950}" type="presOf" srcId="{56DBC764-B822-F741-8F83-63FA2BDED6CC}" destId="{2F85BF3E-F3A1-CD4C-9A4F-818C1B76483C}" srcOrd="0" destOrd="0" presId="urn:microsoft.com/office/officeart/2005/8/layout/vList5"/>
    <dgm:cxn modelId="{C37DBCC7-BB63-B34C-940E-13945FEF540A}" type="presParOf" srcId="{C4B48022-068B-B942-B35E-55AD26F8A049}" destId="{47FF521D-00E4-3347-A41D-81084B197B97}" srcOrd="0" destOrd="0" presId="urn:microsoft.com/office/officeart/2005/8/layout/vList5"/>
    <dgm:cxn modelId="{F7D79292-80DD-0D4F-9BB8-30F4609B90F5}" type="presParOf" srcId="{47FF521D-00E4-3347-A41D-81084B197B97}" destId="{2F85BF3E-F3A1-CD4C-9A4F-818C1B76483C}" srcOrd="0" destOrd="0" presId="urn:microsoft.com/office/officeart/2005/8/layout/vList5"/>
    <dgm:cxn modelId="{E28C0460-43A3-1E4C-A8E2-86DB31DF9258}" type="presParOf" srcId="{47FF521D-00E4-3347-A41D-81084B197B97}" destId="{D49A869D-6B1B-1E43-B890-589F898D2064}" srcOrd="1" destOrd="0" presId="urn:microsoft.com/office/officeart/2005/8/layout/vList5"/>
    <dgm:cxn modelId="{6823309A-3037-1245-8B2A-7B95CBD2A26A}" type="presParOf" srcId="{C4B48022-068B-B942-B35E-55AD26F8A049}" destId="{DA704451-5F99-F94C-92BB-975F2B7BBE8D}" srcOrd="1" destOrd="0" presId="urn:microsoft.com/office/officeart/2005/8/layout/vList5"/>
    <dgm:cxn modelId="{F3A4BB52-12D9-CF4B-814D-369654E411DC}" type="presParOf" srcId="{C4B48022-068B-B942-B35E-55AD26F8A049}" destId="{679EAE8A-D3B9-9348-9304-8A266C5AD451}" srcOrd="2" destOrd="0" presId="urn:microsoft.com/office/officeart/2005/8/layout/vList5"/>
    <dgm:cxn modelId="{E0850FB8-BF90-9046-912B-A7606DE98531}" type="presParOf" srcId="{679EAE8A-D3B9-9348-9304-8A266C5AD451}" destId="{02E1DF6A-30F9-7449-B337-D2F31423F59D}" srcOrd="0" destOrd="0" presId="urn:microsoft.com/office/officeart/2005/8/layout/vList5"/>
    <dgm:cxn modelId="{BB0BD39D-65BE-0D4B-BB62-BA1EAEBBC4EF}" type="presParOf" srcId="{679EAE8A-D3B9-9348-9304-8A266C5AD451}" destId="{9F66F04B-CE98-B24A-8A4A-DC343FDB8662}" srcOrd="1" destOrd="0" presId="urn:microsoft.com/office/officeart/2005/8/layout/vList5"/>
    <dgm:cxn modelId="{8B434150-CA82-6E4A-B0CA-A2E53EEA3820}" type="presParOf" srcId="{C4B48022-068B-B942-B35E-55AD26F8A049}" destId="{9969B10E-C7D2-854F-9833-09E24EBA8459}" srcOrd="3" destOrd="0" presId="urn:microsoft.com/office/officeart/2005/8/layout/vList5"/>
    <dgm:cxn modelId="{322650D2-D30C-FE45-9E4D-D1DD1E382D48}" type="presParOf" srcId="{C4B48022-068B-B942-B35E-55AD26F8A049}" destId="{75C67584-CF62-044D-A008-62426E366274}" srcOrd="4" destOrd="0" presId="urn:microsoft.com/office/officeart/2005/8/layout/vList5"/>
    <dgm:cxn modelId="{067A30E5-5A08-104A-8288-E14D8832EBC6}" type="presParOf" srcId="{75C67584-CF62-044D-A008-62426E366274}" destId="{F19B448A-EAAE-5A44-89D6-237079B0A57C}" srcOrd="0" destOrd="0" presId="urn:microsoft.com/office/officeart/2005/8/layout/vList5"/>
    <dgm:cxn modelId="{522D8A7B-0370-A14B-8A28-3019DB7F1D7D}" type="presParOf" srcId="{75C67584-CF62-044D-A008-62426E366274}" destId="{A8A4B8B6-188F-E94A-976C-B01868A35BA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F6D216-C90E-0946-9430-9FA6C20A30AA}">
      <dsp:nvSpPr>
        <dsp:cNvPr id="0" name=""/>
        <dsp:cNvSpPr/>
      </dsp:nvSpPr>
      <dsp:spPr>
        <a:xfrm>
          <a:off x="1205132" y="0"/>
          <a:ext cx="1205132" cy="923750"/>
        </a:xfrm>
        <a:prstGeom prst="trapezoid">
          <a:avLst>
            <a:gd name="adj" fmla="val 6523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0" i="0" u="none" kern="1200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Мектеп</a:t>
          </a:r>
          <a:r>
            <a:rPr lang="ru-RU" sz="1900" b="0" i="0" u="none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900" b="0" i="0" u="none" strike="noStrike" kern="1200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деңгейінде</a:t>
          </a:r>
          <a:endParaRPr lang="ru-RU" sz="1900" b="0" i="0" u="none" strike="noStrike" kern="1200" dirty="0">
            <a:solidFill>
              <a:srgbClr val="00000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05132" y="0"/>
        <a:ext cx="1205132" cy="923750"/>
      </dsp:txXfrm>
    </dsp:sp>
    <dsp:sp modelId="{6EFB88DF-2837-4D42-8816-F57CE1374765}">
      <dsp:nvSpPr>
        <dsp:cNvPr id="0" name=""/>
        <dsp:cNvSpPr/>
      </dsp:nvSpPr>
      <dsp:spPr>
        <a:xfrm>
          <a:off x="602566" y="923749"/>
          <a:ext cx="2410264" cy="923750"/>
        </a:xfrm>
        <a:prstGeom prst="trapezoid">
          <a:avLst>
            <a:gd name="adj" fmla="val 6523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0" i="0" u="none" strike="noStrike" kern="1200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Аудан</a:t>
          </a:r>
          <a:r>
            <a:rPr lang="ru-RU" sz="1900" b="0" i="0" u="none" strike="noStrike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/қала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0" i="0" u="none" strike="noStrike" kern="1200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деңгейінде</a:t>
          </a:r>
          <a:endParaRPr lang="ru-RU" sz="1900" b="0" u="non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24362" y="923749"/>
        <a:ext cx="1566672" cy="923750"/>
      </dsp:txXfrm>
    </dsp:sp>
    <dsp:sp modelId="{0A9BA02B-782C-D645-B232-F31F1ED602FA}">
      <dsp:nvSpPr>
        <dsp:cNvPr id="0" name=""/>
        <dsp:cNvSpPr/>
      </dsp:nvSpPr>
      <dsp:spPr>
        <a:xfrm>
          <a:off x="0" y="1847499"/>
          <a:ext cx="3615396" cy="923750"/>
        </a:xfrm>
        <a:prstGeom prst="trapezoid">
          <a:avLst>
            <a:gd name="adj" fmla="val 6523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0" i="0" u="none" kern="1200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Облыс</a:t>
          </a:r>
          <a:r>
            <a:rPr lang="ru-RU" sz="1900" b="0" i="0" u="none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900" b="0" i="0" u="none" kern="1200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деңгейінде</a:t>
          </a:r>
          <a:endParaRPr lang="ru-RU" sz="1900" b="0" u="non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2694" y="1847499"/>
        <a:ext cx="2350008" cy="92375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66F04B-CE98-B24A-8A4A-DC343FDB8662}">
      <dsp:nvSpPr>
        <dsp:cNvPr id="0" name=""/>
        <dsp:cNvSpPr/>
      </dsp:nvSpPr>
      <dsp:spPr>
        <a:xfrm rot="5400000">
          <a:off x="5630037" y="-1033494"/>
          <a:ext cx="4146549" cy="72501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95250" rIns="190500" bIns="95250" numCol="1" spcCol="1270" anchor="ctr" anchorCtr="0">
          <a:noAutofit/>
        </a:bodyPr>
        <a:lstStyle/>
        <a:p>
          <a:pPr marL="285750" lvl="1" indent="-285750" algn="l" defTabSz="2222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5000" b="0" i="0" u="none" strike="noStrike" kern="1200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Мектеп</a:t>
          </a:r>
          <a:r>
            <a:rPr lang="ru-RU" sz="5000" b="0" i="0" u="none" strike="noStrike" kern="1200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</a:t>
          </a:r>
          <a:r>
            <a:rPr lang="ru-RU" sz="5000" b="0" i="0" u="none" strike="noStrike" kern="1200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дамуының</a:t>
          </a:r>
          <a:r>
            <a:rPr lang="ru-RU" sz="5000" b="0" i="0" u="none" strike="noStrike" kern="1200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</a:t>
          </a:r>
          <a:r>
            <a:rPr lang="ru-RU" sz="5000" b="0" i="0" u="none" strike="noStrike" kern="1200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табыстылық</a:t>
          </a:r>
          <a:r>
            <a:rPr lang="ru-RU" sz="5000" b="0" i="0" u="none" strike="noStrike" kern="1200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</a:t>
          </a:r>
          <a:r>
            <a:rPr lang="ru-RU" sz="5000" b="0" i="0" u="none" strike="noStrike" kern="1200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критерийлерін</a:t>
          </a:r>
          <a:r>
            <a:rPr lang="ru-RU" sz="5000" b="0" i="0" u="none" strike="noStrike" kern="1200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</a:t>
          </a:r>
          <a:r>
            <a:rPr lang="ru-RU" sz="5000" b="0" i="0" u="none" strike="noStrike" kern="1200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әзірлеуді</a:t>
          </a:r>
          <a:r>
            <a:rPr lang="ru-RU" sz="5000" b="0" i="0" u="none" strike="noStrike" kern="1200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</a:t>
          </a:r>
          <a:r>
            <a:rPr lang="ru-RU" sz="5000" b="0" i="0" u="none" strike="noStrike" kern="1200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үйренген</a:t>
          </a:r>
          <a:endParaRPr lang="ru-RU" sz="5000" b="0" i="0" u="none" strike="noStrike" kern="1200" dirty="0">
            <a:solidFill>
              <a:srgbClr val="000000"/>
            </a:solidFill>
            <a:effectLst/>
            <a:latin typeface="-webkit-standard"/>
          </a:endParaRPr>
        </a:p>
        <a:p>
          <a:pPr marL="285750" lvl="1" indent="-285750" algn="l" defTabSz="2222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5000" b="0" i="0" u="none" strike="noStrike" kern="1200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мектептердің</a:t>
          </a:r>
          <a:r>
            <a:rPr lang="ru-RU" sz="5000" b="0" i="0" u="none" strike="noStrike" kern="1200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</a:t>
          </a:r>
          <a:r>
            <a:rPr lang="ru-RU" sz="5000" b="0" i="0" u="none" strike="noStrike" kern="1200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үлесі</a:t>
          </a:r>
          <a:endParaRPr lang="ru-RU" sz="5000" b="0" i="0" u="none" strike="noStrike" kern="1200" dirty="0">
            <a:solidFill>
              <a:srgbClr val="000000"/>
            </a:solidFill>
            <a:effectLst/>
            <a:latin typeface="-webkit-standard"/>
          </a:endParaRPr>
        </a:p>
      </dsp:txBody>
      <dsp:txXfrm rot="-5400000">
        <a:off x="4078224" y="720737"/>
        <a:ext cx="7047758" cy="3741713"/>
      </dsp:txXfrm>
    </dsp:sp>
    <dsp:sp modelId="{02E1DF6A-30F9-7449-B337-D2F31423F59D}">
      <dsp:nvSpPr>
        <dsp:cNvPr id="0" name=""/>
        <dsp:cNvSpPr/>
      </dsp:nvSpPr>
      <dsp:spPr>
        <a:xfrm>
          <a:off x="0" y="0"/>
          <a:ext cx="4078224" cy="51831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500" kern="1200" dirty="0"/>
            <a:t>46,6</a:t>
          </a:r>
        </a:p>
      </dsp:txBody>
      <dsp:txXfrm>
        <a:off x="199082" y="199082"/>
        <a:ext cx="3680060" cy="47850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F37F40-912C-4748-9A53-58135A0450DD}">
      <dsp:nvSpPr>
        <dsp:cNvPr id="0" name=""/>
        <dsp:cNvSpPr/>
      </dsp:nvSpPr>
      <dsp:spPr>
        <a:xfrm>
          <a:off x="0" y="0"/>
          <a:ext cx="5057254" cy="609901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0" i="0" u="none" strike="noStrike" kern="1200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Білім беру </a:t>
          </a:r>
          <a:r>
            <a:rPr lang="ru-RU" sz="1400" b="0" i="0" u="none" strike="noStrike" kern="1200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мазмұнын</a:t>
          </a:r>
          <a:r>
            <a:rPr lang="ru-RU" sz="1400" b="0" i="0" u="none" strike="noStrike" kern="1200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</a:t>
          </a:r>
          <a:r>
            <a:rPr lang="ru-RU" sz="1400" b="0" i="0" u="none" strike="noStrike" kern="1200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жаңартуды</a:t>
          </a:r>
          <a:r>
            <a:rPr lang="ru-RU" sz="1400" b="0" i="0" u="none" strike="noStrike" kern="1200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</a:t>
          </a:r>
          <a:r>
            <a:rPr lang="ru-RU" sz="1400" b="0" i="0" u="none" strike="noStrike" kern="1200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қолдаудағы</a:t>
          </a:r>
          <a:endParaRPr lang="ru-RU" sz="1400" b="0" i="0" u="none" strike="noStrike" kern="1200" dirty="0">
            <a:solidFill>
              <a:srgbClr val="000000"/>
            </a:solidFill>
            <a:effectLst/>
            <a:latin typeface="-webkit-standard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0" i="0" u="none" strike="noStrike" kern="1200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тірек</a:t>
          </a:r>
          <a:r>
            <a:rPr lang="ru-RU" sz="1400" b="0" i="0" u="none" strike="noStrike" kern="1200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алаңдары</a:t>
          </a:r>
          <a:endParaRPr lang="ru-RU" sz="1400" b="0" i="0" u="none" strike="noStrike" kern="1200" dirty="0">
            <a:solidFill>
              <a:srgbClr val="000000"/>
            </a:solidFill>
            <a:effectLst/>
            <a:latin typeface="-webkit-standard"/>
          </a:endParaRPr>
        </a:p>
      </dsp:txBody>
      <dsp:txXfrm>
        <a:off x="0" y="0"/>
        <a:ext cx="5057254" cy="609901"/>
      </dsp:txXfrm>
    </dsp:sp>
    <dsp:sp modelId="{FA65E4E3-859D-0346-A4FC-C31E11DA40C3}">
      <dsp:nvSpPr>
        <dsp:cNvPr id="0" name=""/>
        <dsp:cNvSpPr/>
      </dsp:nvSpPr>
      <dsp:spPr>
        <a:xfrm>
          <a:off x="2469" y="609901"/>
          <a:ext cx="1684105" cy="12807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b="0" i="0" u="none" strike="noStrike" kern="1200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Зияткерлік</a:t>
          </a:r>
          <a:endParaRPr lang="ru-RU" sz="1100" b="0" i="0" u="none" strike="noStrike" kern="1200" dirty="0">
            <a:solidFill>
              <a:srgbClr val="000000"/>
            </a:solidFill>
            <a:effectLst/>
            <a:latin typeface="-webkit-standard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b="0" i="0" u="none" strike="noStrike" kern="1200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Мектептер</a:t>
          </a:r>
          <a:r>
            <a:rPr lang="ru-RU" sz="1100" b="0" i="0" u="none" strike="noStrike" kern="1200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b="0" i="0" u="none" strike="noStrike" kern="1200" dirty="0">
            <a:solidFill>
              <a:srgbClr val="000000"/>
            </a:solidFill>
            <a:effectLst/>
            <a:latin typeface="Arial" panose="020B0604020202020204" pitchFamily="34" charset="0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i="0" u="none" strike="noStrike" kern="1200" dirty="0">
              <a:solidFill>
                <a:srgbClr val="000000"/>
              </a:solidFill>
              <a:effectLst/>
              <a:latin typeface="-webkit-standard"/>
            </a:rPr>
            <a:t>3</a:t>
          </a:r>
          <a:endParaRPr lang="ru-RU" sz="3600" b="0" i="0" u="none" strike="noStrike" kern="1200" dirty="0">
            <a:solidFill>
              <a:srgbClr val="000000"/>
            </a:solidFill>
            <a:effectLst/>
            <a:latin typeface="-webkit-standard"/>
          </a:endParaRPr>
        </a:p>
      </dsp:txBody>
      <dsp:txXfrm>
        <a:off x="2469" y="609901"/>
        <a:ext cx="1684105" cy="1280792"/>
      </dsp:txXfrm>
    </dsp:sp>
    <dsp:sp modelId="{A4FB18D1-BDD9-4147-B483-9A55C36813EB}">
      <dsp:nvSpPr>
        <dsp:cNvPr id="0" name=""/>
        <dsp:cNvSpPr/>
      </dsp:nvSpPr>
      <dsp:spPr>
        <a:xfrm>
          <a:off x="1686574" y="609901"/>
          <a:ext cx="1684105" cy="12807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b="0" i="0" u="none" strike="noStrike" kern="1200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Бағдарламаларды</a:t>
          </a:r>
          <a:endParaRPr lang="ru-RU" sz="1100" b="0" i="0" u="none" strike="noStrike" kern="1200" dirty="0">
            <a:solidFill>
              <a:srgbClr val="000000"/>
            </a:solidFill>
            <a:effectLst/>
            <a:latin typeface="-webkit-standard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b="0" i="0" u="none" strike="noStrike" kern="1200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апробациялайтын</a:t>
          </a:r>
          <a:endParaRPr lang="ru-RU" sz="1100" b="0" i="0" u="none" strike="noStrike" kern="1200" dirty="0">
            <a:solidFill>
              <a:srgbClr val="000000"/>
            </a:solidFill>
            <a:effectLst/>
            <a:latin typeface="-webkit-standard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b="0" i="0" u="none" strike="noStrike" kern="1200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Пилоттық</a:t>
          </a:r>
          <a:r>
            <a:rPr lang="ru-RU" sz="1100" b="0" i="0" u="none" strike="noStrike" kern="1200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</a:t>
          </a:r>
          <a:r>
            <a:rPr lang="ru-RU" sz="1100" b="0" i="0" u="none" strike="noStrike" kern="1200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мектептер</a:t>
          </a:r>
          <a:endParaRPr lang="ru-RU" sz="1100" b="0" i="0" u="none" strike="noStrike" kern="1200" dirty="0">
            <a:solidFill>
              <a:srgbClr val="000000"/>
            </a:solidFill>
            <a:effectLst/>
            <a:latin typeface="Arial" panose="020B0604020202020204" pitchFamily="34" charset="0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b="0" i="0" u="none" strike="noStrike" kern="1200" dirty="0">
              <a:solidFill>
                <a:srgbClr val="000000"/>
              </a:solidFill>
              <a:effectLst/>
              <a:latin typeface="-webkit-standard"/>
            </a:rPr>
            <a:t>30</a:t>
          </a:r>
        </a:p>
      </dsp:txBody>
      <dsp:txXfrm>
        <a:off x="1686574" y="609901"/>
        <a:ext cx="1684105" cy="1280792"/>
      </dsp:txXfrm>
    </dsp:sp>
    <dsp:sp modelId="{500F3241-0680-F941-9087-EE928C8B0245}">
      <dsp:nvSpPr>
        <dsp:cNvPr id="0" name=""/>
        <dsp:cNvSpPr/>
      </dsp:nvSpPr>
      <dsp:spPr>
        <a:xfrm>
          <a:off x="3370679" y="609901"/>
          <a:ext cx="1684105" cy="12807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u="none" strike="noStrike" kern="1200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Жетекші</a:t>
          </a:r>
          <a:endParaRPr lang="ru-RU" sz="1600" b="0" i="0" u="none" strike="noStrike" kern="1200" dirty="0">
            <a:solidFill>
              <a:srgbClr val="000000"/>
            </a:solidFill>
            <a:effectLst/>
            <a:latin typeface="-webkit-standard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u="none" strike="noStrike" kern="1200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Мектептер</a:t>
          </a:r>
          <a:endParaRPr lang="ru-RU" sz="1600" b="0" i="0" u="none" strike="noStrike" kern="1200" dirty="0">
            <a:solidFill>
              <a:srgbClr val="000000"/>
            </a:solidFill>
            <a:effectLst/>
            <a:latin typeface="Arial" panose="020B0604020202020204" pitchFamily="34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b="0" i="0" u="none" strike="noStrike" kern="1200" dirty="0">
              <a:solidFill>
                <a:srgbClr val="000000"/>
              </a:solidFill>
              <a:effectLst/>
              <a:latin typeface="-webkit-standard"/>
            </a:rPr>
            <a:t>100</a:t>
          </a:r>
        </a:p>
      </dsp:txBody>
      <dsp:txXfrm>
        <a:off x="3370679" y="609901"/>
        <a:ext cx="1684105" cy="1280792"/>
      </dsp:txXfrm>
    </dsp:sp>
    <dsp:sp modelId="{5F1A283F-FBD8-264E-A986-516B3E6019CE}">
      <dsp:nvSpPr>
        <dsp:cNvPr id="0" name=""/>
        <dsp:cNvSpPr/>
      </dsp:nvSpPr>
      <dsp:spPr>
        <a:xfrm>
          <a:off x="0" y="1890693"/>
          <a:ext cx="5057254" cy="142310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F37F40-912C-4748-9A53-58135A0450DD}">
      <dsp:nvSpPr>
        <dsp:cNvPr id="0" name=""/>
        <dsp:cNvSpPr/>
      </dsp:nvSpPr>
      <dsp:spPr>
        <a:xfrm>
          <a:off x="0" y="0"/>
          <a:ext cx="1505393" cy="609901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0" i="0" u="none" strike="noStrike" kern="1200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Өңірдегі</a:t>
          </a:r>
          <a:r>
            <a:rPr lang="ru-RU" sz="1400" b="0" i="0" u="none" strike="noStrike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ru-RU" sz="1400" b="0" i="0" u="none" strike="noStrike" kern="1200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барлық</a:t>
          </a:r>
          <a:endParaRPr lang="ru-RU" sz="1400" b="0" i="0" u="none" strike="noStrike" kern="1200" dirty="0">
            <a:solidFill>
              <a:srgbClr val="00000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0" i="0" u="none" strike="noStrike" kern="1200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мектептер</a:t>
          </a:r>
          <a:endParaRPr lang="ru-RU" sz="1400" b="0" i="0" u="none" strike="noStrike" kern="1200" dirty="0">
            <a:solidFill>
              <a:srgbClr val="00000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0"/>
        <a:ext cx="1505393" cy="609901"/>
      </dsp:txXfrm>
    </dsp:sp>
    <dsp:sp modelId="{FA65E4E3-859D-0346-A4FC-C31E11DA40C3}">
      <dsp:nvSpPr>
        <dsp:cNvPr id="0" name=""/>
        <dsp:cNvSpPr/>
      </dsp:nvSpPr>
      <dsp:spPr>
        <a:xfrm>
          <a:off x="0" y="609901"/>
          <a:ext cx="1505393" cy="12807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b="1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70</a:t>
          </a:r>
          <a:r>
            <a:rPr lang="en-US" sz="3600" b="1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0</a:t>
          </a:r>
          <a:endParaRPr lang="ru-RU" sz="3600" b="1" u="non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609901"/>
        <a:ext cx="1505393" cy="1280792"/>
      </dsp:txXfrm>
    </dsp:sp>
    <dsp:sp modelId="{5F1A283F-FBD8-264E-A986-516B3E6019CE}">
      <dsp:nvSpPr>
        <dsp:cNvPr id="0" name=""/>
        <dsp:cNvSpPr/>
      </dsp:nvSpPr>
      <dsp:spPr>
        <a:xfrm>
          <a:off x="0" y="1890693"/>
          <a:ext cx="1505393" cy="142310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F37F40-912C-4748-9A53-58135A0450DD}">
      <dsp:nvSpPr>
        <dsp:cNvPr id="0" name=""/>
        <dsp:cNvSpPr/>
      </dsp:nvSpPr>
      <dsp:spPr>
        <a:xfrm>
          <a:off x="0" y="0"/>
          <a:ext cx="2308761" cy="609901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0" i="0" u="none" strike="noStrike" kern="1200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Ауданда</a:t>
          </a:r>
          <a:r>
            <a:rPr lang="ru-RU" sz="1400" b="0" i="0" u="none" strike="noStrike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/</a:t>
          </a:r>
          <a:r>
            <a:rPr lang="ru-RU" sz="1400" b="0" i="0" u="none" strike="noStrike" kern="1200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қалада</a:t>
          </a:r>
          <a:endParaRPr lang="ru-RU" sz="1400" b="0" i="0" u="none" strike="noStrike" kern="1200" dirty="0">
            <a:solidFill>
              <a:srgbClr val="00000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u="none" strike="noStrike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n</a:t>
          </a:r>
          <a:r>
            <a:rPr lang="ru-RU" sz="1400" b="0" i="0" u="none" strike="noStrike" kern="1200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іркелген</a:t>
          </a:r>
          <a:r>
            <a:rPr lang="en-US" sz="1400" b="0" i="0" u="none" strike="noStrike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i="0" u="none" strike="noStrike" kern="1200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мектептер</a:t>
          </a:r>
          <a:endParaRPr lang="ru-RU" sz="1400" b="0" i="0" u="none" strike="noStrike" kern="1200" dirty="0">
            <a:solidFill>
              <a:srgbClr val="00000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0"/>
        <a:ext cx="2308761" cy="609901"/>
      </dsp:txXfrm>
    </dsp:sp>
    <dsp:sp modelId="{FA65E4E3-859D-0346-A4FC-C31E11DA40C3}">
      <dsp:nvSpPr>
        <dsp:cNvPr id="0" name=""/>
        <dsp:cNvSpPr/>
      </dsp:nvSpPr>
      <dsp:spPr>
        <a:xfrm>
          <a:off x="0" y="652103"/>
          <a:ext cx="2308761" cy="12807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marL="0" lvl="0" indent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100" b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700</a:t>
          </a:r>
          <a:endParaRPr lang="ru-RU" sz="6100" b="0" u="non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652103"/>
        <a:ext cx="2308761" cy="1280792"/>
      </dsp:txXfrm>
    </dsp:sp>
    <dsp:sp modelId="{5F1A283F-FBD8-264E-A986-516B3E6019CE}">
      <dsp:nvSpPr>
        <dsp:cNvPr id="0" name=""/>
        <dsp:cNvSpPr/>
      </dsp:nvSpPr>
      <dsp:spPr>
        <a:xfrm>
          <a:off x="0" y="1890693"/>
          <a:ext cx="2308761" cy="142310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FB22E0-AE59-6349-A2A7-30C23550AB3F}">
      <dsp:nvSpPr>
        <dsp:cNvPr id="0" name=""/>
        <dsp:cNvSpPr/>
      </dsp:nvSpPr>
      <dsp:spPr>
        <a:xfrm rot="5400000">
          <a:off x="-248623" y="251605"/>
          <a:ext cx="1657489" cy="116024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Елде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583102"/>
        <a:ext cx="1160242" cy="497247"/>
      </dsp:txXfrm>
    </dsp:sp>
    <dsp:sp modelId="{34EE3AE0-02DE-154B-824D-32B7DFF1A490}">
      <dsp:nvSpPr>
        <dsp:cNvPr id="0" name=""/>
        <dsp:cNvSpPr/>
      </dsp:nvSpPr>
      <dsp:spPr>
        <a:xfrm rot="5400000">
          <a:off x="4325486" y="-3162261"/>
          <a:ext cx="1077368" cy="74078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0" i="0" u="none" strike="noStrike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ЖӘК БІЛІМ БЕРУ ОНЛАЙН </a:t>
          </a:r>
          <a:r>
            <a:rPr lang="ru-RU" sz="1600" b="0" i="0" u="none" strike="noStrike" kern="1200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ПЛАТФОРМАСЫ</a:t>
          </a:r>
          <a:r>
            <a:rPr lang="ru-RU" sz="1600" b="0" i="0" u="none" strike="noStrike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АРҚЫЛЫ :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0" i="0" u="none" strike="noStrike" kern="1200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Жүйелік</a:t>
          </a:r>
          <a:r>
            <a:rPr lang="ru-RU" sz="1600" b="0" i="0" u="none" strike="noStrike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- - </a:t>
          </a:r>
          <a:r>
            <a:rPr lang="ru-RU" sz="1600" b="0" i="0" u="none" strike="noStrike" kern="1200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жүктелген</a:t>
          </a:r>
          <a:r>
            <a:rPr lang="ru-RU" sz="1600" b="0" i="0" u="none" strike="noStrike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оқу </a:t>
          </a:r>
          <a:r>
            <a:rPr lang="ru-RU" sz="1600" b="0" i="0" u="none" strike="noStrike" kern="1200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материалдары</a:t>
          </a:r>
          <a:r>
            <a:rPr lang="ru-RU" sz="1600" b="0" i="0" u="none" strike="noStrike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мен </a:t>
          </a:r>
          <a:r>
            <a:rPr lang="ru-RU" sz="1600" b="0" i="0" u="none" strike="noStrike" kern="1200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ресурстары</a:t>
          </a:r>
          <a:endParaRPr lang="ru-RU" sz="1600" b="0" i="0" u="none" strike="noStrike" kern="1200" dirty="0">
            <a:solidFill>
              <a:srgbClr val="00000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0" i="0" u="none" strike="noStrike" kern="1200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Әдістемелік</a:t>
          </a:r>
          <a:r>
            <a:rPr lang="ru-RU" sz="1600" b="0" i="0" u="none" strike="noStrike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- </a:t>
          </a:r>
          <a:r>
            <a:rPr lang="ru-RU" sz="1600" b="0" i="0" u="none" strike="noStrike" kern="1200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жүктеулер</a:t>
          </a:r>
          <a:endParaRPr lang="ru-RU" sz="1600" b="0" i="0" u="none" strike="noStrike" kern="1200" dirty="0">
            <a:solidFill>
              <a:srgbClr val="00000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0" i="0" u="none" strike="noStrike" kern="1200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Кешен</a:t>
          </a:r>
          <a:r>
            <a:rPr lang="ru-RU" sz="1600" b="0" i="0" u="none" strike="noStrike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- </a:t>
          </a:r>
          <a:r>
            <a:rPr lang="ru-RU" sz="1600" b="0" i="0" u="none" strike="noStrike" kern="1200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пайдаланушылар</a:t>
          </a:r>
          <a:endParaRPr lang="ru-RU" sz="1600" b="0" i="0" u="none" strike="noStrike" kern="1200" dirty="0">
            <a:solidFill>
              <a:srgbClr val="00000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160243" y="55575"/>
        <a:ext cx="7355263" cy="972182"/>
      </dsp:txXfrm>
    </dsp:sp>
    <dsp:sp modelId="{80937277-59CE-A44C-A157-5EA7A1F4CDFF}">
      <dsp:nvSpPr>
        <dsp:cNvPr id="0" name=""/>
        <dsp:cNvSpPr/>
      </dsp:nvSpPr>
      <dsp:spPr>
        <a:xfrm rot="5400000">
          <a:off x="-248623" y="1715728"/>
          <a:ext cx="1657489" cy="116024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Аудан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/қала</a:t>
          </a:r>
        </a:p>
      </dsp:txBody>
      <dsp:txXfrm rot="-5400000">
        <a:off x="1" y="2047225"/>
        <a:ext cx="1160242" cy="497247"/>
      </dsp:txXfrm>
    </dsp:sp>
    <dsp:sp modelId="{F15CFEFB-52E7-2B4E-BE72-C8559CF87791}">
      <dsp:nvSpPr>
        <dsp:cNvPr id="0" name=""/>
        <dsp:cNvSpPr/>
      </dsp:nvSpPr>
      <dsp:spPr>
        <a:xfrm rot="5400000">
          <a:off x="4325203" y="-1697856"/>
          <a:ext cx="1077934" cy="74078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0" i="0" u="none" strike="noStrike" kern="1200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ЖЕТЕКШІ</a:t>
          </a:r>
          <a:r>
            <a:rPr lang="ru-RU" sz="1600" b="0" i="0" u="none" strike="noStrike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u="none" strike="noStrike" kern="1200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МЕКТЕПТЕР</a:t>
          </a:r>
          <a:r>
            <a:rPr lang="ru-RU" sz="1600" b="0" i="0" u="none" strike="noStrike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ЖЕЛІСІ,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0" i="0" u="none" strike="noStrike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120 </a:t>
          </a:r>
          <a:r>
            <a:rPr lang="ru-RU" sz="1600" b="0" i="0" u="none" strike="noStrike" kern="1200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мектеп</a:t>
          </a:r>
          <a:r>
            <a:rPr lang="ru-RU" sz="1600" b="0" i="0" u="none" strike="noStrike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– </a:t>
          </a:r>
          <a:r>
            <a:rPr lang="ru-RU" sz="1600" b="0" i="0" u="none" strike="noStrike" kern="1200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тәжірибені</a:t>
          </a:r>
          <a:r>
            <a:rPr lang="ru-RU" sz="1600" b="0" i="0" u="none" strike="noStrike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u="none" strike="noStrike" kern="1200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таратуда</a:t>
          </a:r>
          <a:r>
            <a:rPr lang="ru-RU" sz="1600" b="0" i="0" u="none" strike="noStrike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u="none" strike="noStrike" kern="1200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тірек</a:t>
          </a:r>
          <a:r>
            <a:rPr lang="ru-RU" sz="1600" b="0" i="0" u="none" strike="noStrike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алаңдары </a:t>
          </a:r>
          <a:r>
            <a:rPr lang="ru-RU" sz="1600" b="0" i="0" u="none" strike="noStrike" kern="1200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болып</a:t>
          </a:r>
          <a:r>
            <a:rPr lang="ru-RU" sz="1600" b="0" i="0" u="none" strike="noStrike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u="none" strike="noStrike" kern="1200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табылады</a:t>
          </a:r>
          <a:endParaRPr lang="ru-RU" sz="1600" b="0" i="0" u="none" strike="noStrike" kern="1200" dirty="0">
            <a:solidFill>
              <a:srgbClr val="00000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0" i="0" u="none" strike="noStrike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1600" b="0" i="0" u="none" strike="noStrike" kern="1200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немесе</a:t>
          </a:r>
          <a:r>
            <a:rPr lang="ru-RU" sz="1600" b="0" i="0" u="none" strike="noStrike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u="none" strike="noStrike" kern="1200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облыстағы</a:t>
          </a:r>
          <a:r>
            <a:rPr lang="ru-RU" sz="1600" b="0" i="0" u="none" strike="noStrike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әр 7-ші </a:t>
          </a:r>
          <a:r>
            <a:rPr lang="ru-RU" sz="1600" b="0" i="0" u="none" strike="noStrike" kern="1200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мектеп</a:t>
          </a:r>
          <a:r>
            <a:rPr lang="ru-RU" sz="1600" b="0" i="0" u="none" strike="noStrike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</a:p>
      </dsp:txBody>
      <dsp:txXfrm rot="-5400000">
        <a:off x="1160242" y="1519725"/>
        <a:ext cx="7355236" cy="972694"/>
      </dsp:txXfrm>
    </dsp:sp>
    <dsp:sp modelId="{5602CAC6-2BC1-064B-AC2C-E35522D11F42}">
      <dsp:nvSpPr>
        <dsp:cNvPr id="0" name=""/>
        <dsp:cNvSpPr/>
      </dsp:nvSpPr>
      <dsp:spPr>
        <a:xfrm rot="5400000">
          <a:off x="-248623" y="3179850"/>
          <a:ext cx="1657489" cy="116024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 err="1"/>
            <a:t>Мектепте</a:t>
          </a:r>
          <a:endParaRPr lang="ru-RU" sz="2000" kern="1200" dirty="0"/>
        </a:p>
      </dsp:txBody>
      <dsp:txXfrm rot="-5400000">
        <a:off x="1" y="3511347"/>
        <a:ext cx="1160242" cy="497247"/>
      </dsp:txXfrm>
    </dsp:sp>
    <dsp:sp modelId="{2E90A0B4-1C3D-3644-86BD-5F6142899F6C}">
      <dsp:nvSpPr>
        <dsp:cNvPr id="0" name=""/>
        <dsp:cNvSpPr/>
      </dsp:nvSpPr>
      <dsp:spPr>
        <a:xfrm rot="5400000">
          <a:off x="4325486" y="-234016"/>
          <a:ext cx="1077368" cy="74078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0" i="0" u="none" strike="noStrike" kern="1200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МЕКТЕПТІҢ</a:t>
          </a:r>
          <a:r>
            <a:rPr lang="ru-RU" sz="1600" b="0" i="0" u="none" strike="noStrike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u="none" strike="noStrike" kern="1200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ӘДІСТЕМЕЛІК</a:t>
          </a:r>
          <a:r>
            <a:rPr lang="ru-RU" sz="1600" b="0" i="0" u="none" strike="noStrike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АКТИВІ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0" i="0" u="none" strike="noStrike" kern="1200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мектеп</a:t>
          </a:r>
          <a:r>
            <a:rPr lang="ru-RU" sz="1600" b="0" i="0" u="none" strike="noStrike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u="none" strike="noStrike" kern="1200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жаттықтырушылары</a:t>
          </a:r>
          <a:r>
            <a:rPr lang="ru-RU" sz="1600" b="0" i="0" u="none" strike="noStrike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мен </a:t>
          </a:r>
          <a:r>
            <a:rPr lang="ru-RU" sz="1600" b="0" i="0" u="none" strike="noStrike" kern="1200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үйлестірушілері</a:t>
          </a:r>
          <a:endParaRPr lang="ru-RU" sz="1600" b="0" i="0" u="none" strike="noStrike" kern="1200" dirty="0">
            <a:solidFill>
              <a:srgbClr val="00000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0" i="0" u="none" strike="noStrike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1600" b="0" i="0" u="none" strike="noStrike" kern="1200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облыста</a:t>
          </a:r>
          <a:r>
            <a:rPr lang="ru-RU" sz="1600" b="0" i="0" u="none" strike="noStrike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u="none" strike="noStrike" kern="1200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дайындалады</a:t>
          </a:r>
          <a:r>
            <a:rPr lang="ru-RU" sz="1600" b="0" i="0" u="none" strike="noStrike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адам, </a:t>
          </a:r>
          <a:r>
            <a:rPr lang="ru-RU" sz="1600" b="0" i="0" u="none" strike="noStrike" kern="1200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немесе</a:t>
          </a:r>
          <a:r>
            <a:rPr lang="ru-RU" sz="1600" b="0" i="0" u="none" strike="noStrike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u="none" strike="noStrike" kern="1200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облыстағы</a:t>
          </a:r>
          <a:r>
            <a:rPr lang="ru-RU" sz="1600" b="0" i="0" u="none" strike="noStrike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u="none" strike="noStrike" kern="1200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әрбір</a:t>
          </a:r>
          <a:r>
            <a:rPr lang="ru-RU" sz="1600" b="0" i="0" u="none" strike="noStrike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10-шы </a:t>
          </a:r>
          <a:r>
            <a:rPr lang="ru-RU" sz="1600" b="0" i="0" u="none" strike="noStrike" kern="1200" dirty="0" err="1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мұғалім</a:t>
          </a:r>
          <a:r>
            <a:rPr lang="ru-RU" sz="1600" b="0" i="0" u="none" strike="noStrike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</a:p>
      </dsp:txBody>
      <dsp:txXfrm rot="-5400000">
        <a:off x="1160243" y="2983820"/>
        <a:ext cx="7355263" cy="97218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6EB72B-41B7-744E-A126-2CF2BCCDB239}">
      <dsp:nvSpPr>
        <dsp:cNvPr id="0" name=""/>
        <dsp:cNvSpPr/>
      </dsp:nvSpPr>
      <dsp:spPr>
        <a:xfrm>
          <a:off x="1131657" y="335927"/>
          <a:ext cx="3527243" cy="3527243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u="none" kern="1200" dirty="0" err="1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Жетекші</a:t>
          </a:r>
          <a:r>
            <a:rPr lang="ru-RU" sz="1600" b="0" i="0" u="none" kern="120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600" b="0" i="0" u="none" kern="1200" dirty="0" err="1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мектептер</a:t>
          </a:r>
          <a:endParaRPr lang="ru-RU" sz="1600" b="0" u="none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90598" y="1083367"/>
        <a:ext cx="1259729" cy="1049774"/>
      </dsp:txXfrm>
    </dsp:sp>
    <dsp:sp modelId="{7517F6A1-C897-B74E-94DC-CFFF3036034A}">
      <dsp:nvSpPr>
        <dsp:cNvPr id="0" name=""/>
        <dsp:cNvSpPr/>
      </dsp:nvSpPr>
      <dsp:spPr>
        <a:xfrm>
          <a:off x="1059012" y="461900"/>
          <a:ext cx="3527243" cy="3527243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ru-RU" sz="1600" b="1" i="0" u="none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b="1" i="0" u="none" kern="1200" dirty="0" err="1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Серіктес</a:t>
          </a:r>
          <a:r>
            <a:rPr lang="ru-RU" sz="1600" b="1" i="0" u="none" kern="120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600" b="1" i="0" u="none" kern="1200" dirty="0" err="1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мектептер</a:t>
          </a:r>
          <a:endParaRPr lang="ru-RU" sz="1600" u="none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98832" y="2750409"/>
        <a:ext cx="1889594" cy="923801"/>
      </dsp:txXfrm>
    </dsp:sp>
    <dsp:sp modelId="{DA5D57B9-35DA-F447-B21D-2A544020F475}">
      <dsp:nvSpPr>
        <dsp:cNvPr id="0" name=""/>
        <dsp:cNvSpPr/>
      </dsp:nvSpPr>
      <dsp:spPr>
        <a:xfrm>
          <a:off x="728879" y="119831"/>
          <a:ext cx="4042220" cy="3959436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u="none" kern="1200" dirty="0" err="1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Педагогикалық</a:t>
          </a:r>
          <a:r>
            <a:rPr lang="ru-RU" sz="1600" b="0" i="0" u="none" kern="120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600" b="0" i="0" u="none" kern="1200" dirty="0" err="1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шеберлік</a:t>
          </a:r>
          <a:r>
            <a:rPr lang="ru-RU" sz="1600" b="0" i="0" u="none" kern="120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600" b="0" i="0" u="none" kern="1200" dirty="0" err="1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орталығы</a:t>
          </a:r>
          <a:endParaRPr lang="ru-RU" sz="1600" b="0" u="none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97103" y="958854"/>
        <a:ext cx="1443650" cy="1178403"/>
      </dsp:txXfrm>
    </dsp:sp>
    <dsp:sp modelId="{D4B80086-5E9C-0E47-BB6E-6A17D77CE9F9}">
      <dsp:nvSpPr>
        <dsp:cNvPr id="0" name=""/>
        <dsp:cNvSpPr/>
      </dsp:nvSpPr>
      <dsp:spPr>
        <a:xfrm>
          <a:off x="913595" y="117574"/>
          <a:ext cx="3963949" cy="3963949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5D9D06-A1AD-BA40-B0D8-7BB07D4AA52F}">
      <dsp:nvSpPr>
        <dsp:cNvPr id="0" name=""/>
        <dsp:cNvSpPr/>
      </dsp:nvSpPr>
      <dsp:spPr>
        <a:xfrm>
          <a:off x="840659" y="243324"/>
          <a:ext cx="3963949" cy="3963949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221BD9-6B3A-1B4A-829A-2A99D6F9782B}">
      <dsp:nvSpPr>
        <dsp:cNvPr id="0" name=""/>
        <dsp:cNvSpPr/>
      </dsp:nvSpPr>
      <dsp:spPr>
        <a:xfrm>
          <a:off x="764712" y="115098"/>
          <a:ext cx="3963949" cy="3963949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11CAC4-4401-754E-B531-9246AE98CC51}">
      <dsp:nvSpPr>
        <dsp:cNvPr id="0" name=""/>
        <dsp:cNvSpPr/>
      </dsp:nvSpPr>
      <dsp:spPr>
        <a:xfrm>
          <a:off x="0" y="1126566"/>
          <a:ext cx="5251564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FFBA53-E1B7-5146-845D-4A97DF1CB71F}">
      <dsp:nvSpPr>
        <dsp:cNvPr id="0" name=""/>
        <dsp:cNvSpPr/>
      </dsp:nvSpPr>
      <dsp:spPr>
        <a:xfrm>
          <a:off x="262578" y="905166"/>
          <a:ext cx="3676094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948" tIns="0" rIns="138948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kern="1200" dirty="0">
              <a:solidFill>
                <a:schemeClr val="tx1"/>
              </a:solidFill>
            </a:rPr>
            <a:t>ОҚМПУ</a:t>
          </a:r>
        </a:p>
      </dsp:txBody>
      <dsp:txXfrm>
        <a:off x="284194" y="926782"/>
        <a:ext cx="3632862" cy="399568"/>
      </dsp:txXfrm>
    </dsp:sp>
    <dsp:sp modelId="{37B447FD-A440-4542-8175-7F074F5BE6B5}">
      <dsp:nvSpPr>
        <dsp:cNvPr id="0" name=""/>
        <dsp:cNvSpPr/>
      </dsp:nvSpPr>
      <dsp:spPr>
        <a:xfrm>
          <a:off x="0" y="1806966"/>
          <a:ext cx="5251564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1918DA-64DC-CC49-9B3C-44F106A8D115}">
      <dsp:nvSpPr>
        <dsp:cNvPr id="0" name=""/>
        <dsp:cNvSpPr/>
      </dsp:nvSpPr>
      <dsp:spPr>
        <a:xfrm>
          <a:off x="262578" y="1585566"/>
          <a:ext cx="3676094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948" tIns="0" rIns="138948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kern="1200" dirty="0" err="1">
              <a:solidFill>
                <a:schemeClr val="tx1"/>
              </a:solidFill>
            </a:rPr>
            <a:t>Педагогикалық</a:t>
          </a:r>
          <a:r>
            <a:rPr lang="ru-RU" sz="1500" b="1" kern="1200" dirty="0">
              <a:solidFill>
                <a:schemeClr val="tx1"/>
              </a:solidFill>
            </a:rPr>
            <a:t> </a:t>
          </a:r>
          <a:r>
            <a:rPr lang="ru-RU" sz="1500" b="1" kern="1200" dirty="0" err="1">
              <a:solidFill>
                <a:schemeClr val="tx1"/>
              </a:solidFill>
            </a:rPr>
            <a:t>шеберлік</a:t>
          </a:r>
          <a:r>
            <a:rPr lang="ru-RU" sz="1500" b="1" kern="1200" dirty="0">
              <a:solidFill>
                <a:schemeClr val="tx1"/>
              </a:solidFill>
            </a:rPr>
            <a:t> </a:t>
          </a:r>
          <a:r>
            <a:rPr lang="ru-RU" sz="1500" b="1" kern="1200" dirty="0" err="1">
              <a:solidFill>
                <a:schemeClr val="tx1"/>
              </a:solidFill>
            </a:rPr>
            <a:t>орталықтары</a:t>
          </a:r>
          <a:endParaRPr lang="ru-RU" sz="1500" b="1" kern="1200" dirty="0">
            <a:solidFill>
              <a:schemeClr val="tx1"/>
            </a:solidFill>
          </a:endParaRPr>
        </a:p>
      </dsp:txBody>
      <dsp:txXfrm>
        <a:off x="284194" y="1607182"/>
        <a:ext cx="3632862" cy="39956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9A869D-6B1B-1E43-B890-589F898D2064}">
      <dsp:nvSpPr>
        <dsp:cNvPr id="0" name=""/>
        <dsp:cNvSpPr/>
      </dsp:nvSpPr>
      <dsp:spPr>
        <a:xfrm rot="5400000">
          <a:off x="7035166" y="-2787375"/>
          <a:ext cx="1336290" cy="72501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500" b="0" i="0" u="none" strike="noStrike" kern="1200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Мектептік</a:t>
          </a:r>
          <a:r>
            <a:rPr lang="ru-RU" sz="2500" b="0" i="0" u="none" strike="noStrike" kern="1200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басқару және </a:t>
          </a:r>
          <a:r>
            <a:rPr lang="ru-RU" sz="2500" b="0" i="0" u="none" strike="noStrike" kern="1200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көшбасшылық</a:t>
          </a:r>
          <a:r>
            <a:rPr lang="ru-RU" sz="2500" b="0" i="0" u="none" strike="noStrike" kern="1200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</a:t>
          </a:r>
          <a:r>
            <a:rPr lang="ru-RU" sz="2500" b="0" i="0" u="none" strike="noStrike" kern="1200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саласында</a:t>
          </a:r>
          <a:r>
            <a:rPr lang="ru-RU" sz="2500" b="0" i="0" u="none" strike="noStrike" kern="1200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білім мен </a:t>
          </a:r>
          <a:r>
            <a:rPr lang="ru-RU" sz="2500" b="0" i="0" u="none" strike="noStrike" kern="1200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дағдыларды</a:t>
          </a:r>
          <a:r>
            <a:rPr lang="ru-RU" sz="2500" b="0" i="0" u="none" strike="noStrike" kern="1200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</a:t>
          </a:r>
          <a:r>
            <a:rPr lang="ru-RU" sz="2500" b="0" i="0" u="none" strike="noStrike" kern="1200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толықтырған</a:t>
          </a:r>
          <a:r>
            <a:rPr lang="ru-RU" sz="2500" b="0" i="0" u="none" strike="noStrike" kern="1200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</a:t>
          </a:r>
          <a:r>
            <a:rPr lang="ru-RU" sz="2500" b="0" i="0" u="none" strike="noStrike" kern="1200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басшылардың</a:t>
          </a:r>
          <a:r>
            <a:rPr lang="ru-RU" sz="2500" b="0" i="0" u="none" strike="noStrike" kern="1200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</a:t>
          </a:r>
          <a:r>
            <a:rPr lang="ru-RU" sz="2500" b="0" i="0" u="none" strike="noStrike" kern="1200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үлесі</a:t>
          </a:r>
          <a:endParaRPr lang="ru-RU" sz="2500" kern="1200" dirty="0"/>
        </a:p>
      </dsp:txBody>
      <dsp:txXfrm rot="-5400000">
        <a:off x="4078223" y="234800"/>
        <a:ext cx="7184944" cy="1205826"/>
      </dsp:txXfrm>
    </dsp:sp>
    <dsp:sp modelId="{2F85BF3E-F3A1-CD4C-9A4F-818C1B76483C}">
      <dsp:nvSpPr>
        <dsp:cNvPr id="0" name=""/>
        <dsp:cNvSpPr/>
      </dsp:nvSpPr>
      <dsp:spPr>
        <a:xfrm>
          <a:off x="0" y="2530"/>
          <a:ext cx="4078224" cy="16703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500" kern="1200" dirty="0"/>
            <a:t>48,7</a:t>
          </a:r>
        </a:p>
      </dsp:txBody>
      <dsp:txXfrm>
        <a:off x="81540" y="84070"/>
        <a:ext cx="3915144" cy="1507282"/>
      </dsp:txXfrm>
    </dsp:sp>
    <dsp:sp modelId="{9F66F04B-CE98-B24A-8A4A-DC343FDB8662}">
      <dsp:nvSpPr>
        <dsp:cNvPr id="0" name=""/>
        <dsp:cNvSpPr/>
      </dsp:nvSpPr>
      <dsp:spPr>
        <a:xfrm rot="5400000">
          <a:off x="7035166" y="-1033494"/>
          <a:ext cx="1336290" cy="72501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500" b="0" i="0" u="none" strike="noStrike" kern="1200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Таратылған</a:t>
          </a:r>
          <a:r>
            <a:rPr lang="ru-RU" sz="2500" b="0" i="0" u="none" strike="noStrike" kern="1200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</a:t>
          </a:r>
          <a:r>
            <a:rPr lang="ru-RU" sz="2500" b="0" i="0" u="none" strike="noStrike" kern="1200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көшбасшылықтың</a:t>
          </a:r>
          <a:r>
            <a:rPr lang="ru-RU" sz="2500" b="0" i="0" u="none" strike="noStrike" kern="1200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</a:t>
          </a:r>
          <a:r>
            <a:rPr lang="ru-RU" sz="2500" b="0" i="0" u="none" strike="noStrike" kern="1200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мәнін</a:t>
          </a:r>
          <a:r>
            <a:rPr lang="ru-RU" sz="2500" b="0" i="0" u="none" strike="noStrike" kern="1200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</a:t>
          </a:r>
          <a:r>
            <a:rPr lang="ru-RU" sz="2500" b="0" i="0" u="none" strike="noStrike" kern="1200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түсінген</a:t>
          </a:r>
          <a:r>
            <a:rPr lang="ru-RU" sz="2500" b="0" i="0" u="none" strike="noStrike" kern="1200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және оны </a:t>
          </a:r>
          <a:r>
            <a:rPr lang="ru-RU" sz="2500" b="0" i="0" u="none" strike="noStrike" kern="1200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тәжірибеде</a:t>
          </a:r>
          <a:r>
            <a:rPr lang="ru-RU" sz="2500" b="0" i="0" u="none" strike="noStrike" kern="1200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</a:t>
          </a:r>
          <a:r>
            <a:rPr lang="ru-RU" sz="2500" b="0" i="0" u="none" strike="noStrike" kern="1200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қолдануды</a:t>
          </a:r>
          <a:endParaRPr lang="ru-RU" sz="2500" b="0" i="0" u="none" strike="noStrike" kern="1200" dirty="0">
            <a:solidFill>
              <a:srgbClr val="000000"/>
            </a:solidFill>
            <a:effectLst/>
            <a:latin typeface="-webkit-standard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500" b="0" i="0" u="none" strike="noStrike" kern="1200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үйренген</a:t>
          </a:r>
          <a:r>
            <a:rPr lang="ru-RU" sz="2500" b="0" i="0" u="none" strike="noStrike" kern="1200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</a:t>
          </a:r>
          <a:r>
            <a:rPr lang="ru-RU" sz="2500" b="0" i="0" u="none" strike="noStrike" kern="1200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басшылардың</a:t>
          </a:r>
          <a:r>
            <a:rPr lang="ru-RU" sz="2500" b="0" i="0" u="none" strike="noStrike" kern="1200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</a:t>
          </a:r>
          <a:r>
            <a:rPr lang="ru-RU" sz="2500" b="0" i="0" u="none" strike="noStrike" kern="1200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үлесі</a:t>
          </a:r>
          <a:endParaRPr lang="ru-RU" sz="2500" b="0" i="0" u="none" strike="noStrike" kern="1200" dirty="0">
            <a:solidFill>
              <a:srgbClr val="000000"/>
            </a:solidFill>
            <a:effectLst/>
            <a:latin typeface="-webkit-standard"/>
          </a:endParaRPr>
        </a:p>
      </dsp:txBody>
      <dsp:txXfrm rot="-5400000">
        <a:off x="4078223" y="1988681"/>
        <a:ext cx="7184944" cy="1205826"/>
      </dsp:txXfrm>
    </dsp:sp>
    <dsp:sp modelId="{02E1DF6A-30F9-7449-B337-D2F31423F59D}">
      <dsp:nvSpPr>
        <dsp:cNvPr id="0" name=""/>
        <dsp:cNvSpPr/>
      </dsp:nvSpPr>
      <dsp:spPr>
        <a:xfrm>
          <a:off x="0" y="1756412"/>
          <a:ext cx="4078224" cy="16703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500" kern="1200" dirty="0"/>
            <a:t>39</a:t>
          </a:r>
        </a:p>
      </dsp:txBody>
      <dsp:txXfrm>
        <a:off x="81540" y="1837952"/>
        <a:ext cx="3915144" cy="1507282"/>
      </dsp:txXfrm>
    </dsp:sp>
    <dsp:sp modelId="{A8A4B8B6-188F-E94A-976C-B01868A35BAB}">
      <dsp:nvSpPr>
        <dsp:cNvPr id="0" name=""/>
        <dsp:cNvSpPr/>
      </dsp:nvSpPr>
      <dsp:spPr>
        <a:xfrm rot="5400000">
          <a:off x="7035166" y="720386"/>
          <a:ext cx="1336290" cy="72501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500" b="0" i="0" u="none" strike="noStrike" kern="1200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Мектептің</a:t>
          </a:r>
          <a:r>
            <a:rPr lang="ru-RU" sz="2500" b="0" i="0" u="none" strike="noStrike" kern="1200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даму </a:t>
          </a:r>
          <a:r>
            <a:rPr lang="ru-RU" sz="2500" b="0" i="0" u="none" strike="noStrike" kern="1200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жоспарын</a:t>
          </a:r>
          <a:r>
            <a:rPr lang="ru-RU" sz="2500" b="0" i="0" u="none" strike="noStrike" kern="1200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</a:t>
          </a:r>
          <a:r>
            <a:rPr lang="ru-RU" sz="2500" b="0" i="0" u="none" strike="noStrike" kern="1200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әзірлеуді</a:t>
          </a:r>
          <a:r>
            <a:rPr lang="ru-RU" sz="2500" b="0" i="0" u="none" strike="noStrike" kern="1200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</a:t>
          </a:r>
          <a:r>
            <a:rPr lang="ru-RU" sz="2500" b="0" i="0" u="none" strike="noStrike" kern="1200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үйренген</a:t>
          </a:r>
          <a:r>
            <a:rPr lang="ru-RU" sz="2500" b="0" i="0" u="none" strike="noStrike" kern="1200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</a:t>
          </a:r>
          <a:r>
            <a:rPr lang="ru-RU" sz="2500" b="0" i="0" u="none" strike="noStrike" kern="1200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мектептердің</a:t>
          </a:r>
          <a:r>
            <a:rPr lang="ru-RU" sz="2500" b="0" i="0" u="none" strike="noStrike" kern="1200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</a:t>
          </a:r>
          <a:r>
            <a:rPr lang="ru-RU" sz="2500" b="0" i="0" u="none" strike="noStrike" kern="1200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үлесі</a:t>
          </a:r>
          <a:endParaRPr lang="ru-RU" sz="2500" kern="1200" dirty="0"/>
        </a:p>
      </dsp:txBody>
      <dsp:txXfrm rot="-5400000">
        <a:off x="4078223" y="3742561"/>
        <a:ext cx="7184944" cy="1205826"/>
      </dsp:txXfrm>
    </dsp:sp>
    <dsp:sp modelId="{F19B448A-EAAE-5A44-89D6-237079B0A57C}">
      <dsp:nvSpPr>
        <dsp:cNvPr id="0" name=""/>
        <dsp:cNvSpPr/>
      </dsp:nvSpPr>
      <dsp:spPr>
        <a:xfrm>
          <a:off x="0" y="3510293"/>
          <a:ext cx="4078224" cy="16703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500" kern="1200" dirty="0"/>
            <a:t>49,4</a:t>
          </a:r>
        </a:p>
      </dsp:txBody>
      <dsp:txXfrm>
        <a:off x="81540" y="3591833"/>
        <a:ext cx="3915144" cy="150728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9A869D-6B1B-1E43-B890-589F898D2064}">
      <dsp:nvSpPr>
        <dsp:cNvPr id="0" name=""/>
        <dsp:cNvSpPr/>
      </dsp:nvSpPr>
      <dsp:spPr>
        <a:xfrm rot="5400000">
          <a:off x="7035166" y="-2787375"/>
          <a:ext cx="1336290" cy="72501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500" b="0" i="0" u="none" strike="noStrike" kern="1200">
              <a:solidFill>
                <a:srgbClr val="000000"/>
              </a:solidFill>
              <a:effectLst/>
              <a:latin typeface="Arial" panose="020B0604020202020204" pitchFamily="34" charset="0"/>
            </a:rPr>
            <a:t>Оқыту тәжірибесін зерттеуді жүргізуді үйренген және мектеп педагогтарын</a:t>
          </a:r>
          <a:endParaRPr lang="ru-RU" sz="2500" b="0" i="0" u="none" strike="noStrike" kern="1200">
            <a:solidFill>
              <a:srgbClr val="000000"/>
            </a:solidFill>
            <a:effectLst/>
            <a:latin typeface="-webkit-standard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500" b="0" i="0" u="none" strike="noStrike" kern="1200">
              <a:solidFill>
                <a:srgbClr val="000000"/>
              </a:solidFill>
              <a:effectLst/>
              <a:latin typeface="Arial" panose="020B0604020202020204" pitchFamily="34" charset="0"/>
            </a:rPr>
            <a:t>үйретуге қабілетті басшылардың үлесі</a:t>
          </a:r>
          <a:endParaRPr lang="ru-RU" sz="2500" b="0" i="0" u="none" strike="noStrike" kern="1200">
            <a:solidFill>
              <a:srgbClr val="000000"/>
            </a:solidFill>
            <a:effectLst/>
            <a:latin typeface="-webkit-standard"/>
          </a:endParaRPr>
        </a:p>
      </dsp:txBody>
      <dsp:txXfrm rot="-5400000">
        <a:off x="4078223" y="234800"/>
        <a:ext cx="7184944" cy="1205826"/>
      </dsp:txXfrm>
    </dsp:sp>
    <dsp:sp modelId="{2F85BF3E-F3A1-CD4C-9A4F-818C1B76483C}">
      <dsp:nvSpPr>
        <dsp:cNvPr id="0" name=""/>
        <dsp:cNvSpPr/>
      </dsp:nvSpPr>
      <dsp:spPr>
        <a:xfrm>
          <a:off x="0" y="2530"/>
          <a:ext cx="4078224" cy="16703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500" kern="1200" dirty="0"/>
            <a:t>46</a:t>
          </a:r>
        </a:p>
      </dsp:txBody>
      <dsp:txXfrm>
        <a:off x="81540" y="84070"/>
        <a:ext cx="3915144" cy="1507282"/>
      </dsp:txXfrm>
    </dsp:sp>
    <dsp:sp modelId="{9F66F04B-CE98-B24A-8A4A-DC343FDB8662}">
      <dsp:nvSpPr>
        <dsp:cNvPr id="0" name=""/>
        <dsp:cNvSpPr/>
      </dsp:nvSpPr>
      <dsp:spPr>
        <a:xfrm rot="5400000">
          <a:off x="7035166" y="-1033494"/>
          <a:ext cx="1336290" cy="72501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 fontAlgn="t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500" kern="1200" dirty="0">
              <a:effectLst/>
              <a:latin typeface="Arial" panose="020B0604020202020204" pitchFamily="34" charset="0"/>
            </a:rPr>
            <a:t>"Сабақты </a:t>
          </a:r>
          <a:r>
            <a:rPr lang="ru-RU" sz="2500" kern="1200" dirty="0" err="1">
              <a:effectLst/>
              <a:latin typeface="Arial" panose="020B0604020202020204" pitchFamily="34" charset="0"/>
            </a:rPr>
            <a:t>зерттеу</a:t>
          </a:r>
          <a:r>
            <a:rPr lang="ru-RU" sz="2500" kern="1200" dirty="0">
              <a:effectLst/>
              <a:latin typeface="Arial" panose="020B0604020202020204" pitchFamily="34" charset="0"/>
            </a:rPr>
            <a:t> " </a:t>
          </a:r>
          <a:r>
            <a:rPr lang="ru-RU" sz="2500" kern="1200" dirty="0" err="1">
              <a:effectLst/>
              <a:latin typeface="Arial" panose="020B0604020202020204" pitchFamily="34" charset="0"/>
            </a:rPr>
            <a:t>топтары</a:t>
          </a:r>
          <a:r>
            <a:rPr lang="ru-RU" sz="2500" kern="1200" dirty="0">
              <a:effectLst/>
              <a:latin typeface="Arial" panose="020B0604020202020204" pitchFamily="34" charset="0"/>
            </a:rPr>
            <a:t> құрылған </a:t>
          </a:r>
          <a:r>
            <a:rPr lang="ru-RU" sz="2500" kern="1200" dirty="0" err="1">
              <a:effectLst/>
              <a:latin typeface="Arial" panose="020B0604020202020204" pitchFamily="34" charset="0"/>
            </a:rPr>
            <a:t>мектептердің</a:t>
          </a:r>
          <a:r>
            <a:rPr lang="ru-RU" sz="2500" kern="1200" dirty="0">
              <a:effectLst/>
              <a:latin typeface="Arial" panose="020B0604020202020204" pitchFamily="34" charset="0"/>
            </a:rPr>
            <a:t> </a:t>
          </a:r>
          <a:r>
            <a:rPr lang="ru-RU" sz="2500" kern="1200" dirty="0" err="1">
              <a:effectLst/>
              <a:latin typeface="Arial" panose="020B0604020202020204" pitchFamily="34" charset="0"/>
            </a:rPr>
            <a:t>үлесі</a:t>
          </a:r>
          <a:endParaRPr lang="ru-RU" sz="2500" kern="1200" dirty="0">
            <a:effectLst/>
          </a:endParaRPr>
        </a:p>
      </dsp:txBody>
      <dsp:txXfrm rot="-5400000">
        <a:off x="4078223" y="1988681"/>
        <a:ext cx="7184944" cy="1205826"/>
      </dsp:txXfrm>
    </dsp:sp>
    <dsp:sp modelId="{02E1DF6A-30F9-7449-B337-D2F31423F59D}">
      <dsp:nvSpPr>
        <dsp:cNvPr id="0" name=""/>
        <dsp:cNvSpPr/>
      </dsp:nvSpPr>
      <dsp:spPr>
        <a:xfrm>
          <a:off x="0" y="1756412"/>
          <a:ext cx="4078224" cy="16703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500" kern="1200" dirty="0"/>
            <a:t>57,5</a:t>
          </a:r>
        </a:p>
      </dsp:txBody>
      <dsp:txXfrm>
        <a:off x="81540" y="1837952"/>
        <a:ext cx="3915144" cy="1507282"/>
      </dsp:txXfrm>
    </dsp:sp>
    <dsp:sp modelId="{A8A4B8B6-188F-E94A-976C-B01868A35BAB}">
      <dsp:nvSpPr>
        <dsp:cNvPr id="0" name=""/>
        <dsp:cNvSpPr/>
      </dsp:nvSpPr>
      <dsp:spPr>
        <a:xfrm rot="5400000">
          <a:off x="7035166" y="720386"/>
          <a:ext cx="1336290" cy="72501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500" b="0" i="0" u="none" strike="noStrike" kern="1200">
              <a:solidFill>
                <a:srgbClr val="000000"/>
              </a:solidFill>
              <a:effectLst/>
              <a:latin typeface="Arial" panose="020B0604020202020204" pitchFamily="34" charset="0"/>
            </a:rPr>
            <a:t>Мектепті дамытуды жоспарлауға ата-аналардың қатысуы артқан мектептердің</a:t>
          </a:r>
          <a:endParaRPr lang="ru-RU" sz="2500" b="0" i="0" u="none" strike="noStrike" kern="1200">
            <a:solidFill>
              <a:srgbClr val="000000"/>
            </a:solidFill>
            <a:effectLst/>
            <a:latin typeface="-webkit-standard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500" b="0" i="0" u="none" strike="noStrike" kern="1200">
              <a:solidFill>
                <a:srgbClr val="000000"/>
              </a:solidFill>
              <a:effectLst/>
              <a:latin typeface="Arial" panose="020B0604020202020204" pitchFamily="34" charset="0"/>
            </a:rPr>
            <a:t>үлесі</a:t>
          </a:r>
          <a:endParaRPr lang="ru-RU" sz="2500" b="0" i="0" u="none" strike="noStrike" kern="1200">
            <a:solidFill>
              <a:srgbClr val="000000"/>
            </a:solidFill>
            <a:effectLst/>
            <a:latin typeface="-webkit-standard"/>
          </a:endParaRPr>
        </a:p>
      </dsp:txBody>
      <dsp:txXfrm rot="-5400000">
        <a:off x="4078223" y="3742561"/>
        <a:ext cx="7184944" cy="1205826"/>
      </dsp:txXfrm>
    </dsp:sp>
    <dsp:sp modelId="{F19B448A-EAAE-5A44-89D6-237079B0A57C}">
      <dsp:nvSpPr>
        <dsp:cNvPr id="0" name=""/>
        <dsp:cNvSpPr/>
      </dsp:nvSpPr>
      <dsp:spPr>
        <a:xfrm>
          <a:off x="0" y="3510293"/>
          <a:ext cx="4078224" cy="16703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500" kern="1200" dirty="0"/>
            <a:t>49,7</a:t>
          </a:r>
        </a:p>
      </dsp:txBody>
      <dsp:txXfrm>
        <a:off x="81540" y="3591833"/>
        <a:ext cx="3915144" cy="15072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76F666D-E0C2-435B-BAA8-9287F9E5D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FEBCAF-CB3F-4928-91AA-D61472F88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077DB-935E-4A0A-947A-D283B9F9F452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256698-63C6-4CCC-81CB-EA5604C30F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467FDA-05D7-4760-A373-5D6AEAAF4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2C0B10-7CAE-41E4-AB02-7E8B1FF2B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37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06T17:02:45.177"/>
    </inkml:context>
    <inkml:brush xml:id="br0">
      <inkml:brushProperty name="width" value="0.06" units="cm"/>
      <inkml:brushProperty name="height" value="0.06" units="cm"/>
      <inkml:brushProperty name="color" value="#FFFFFF"/>
    </inkml:brush>
  </inkml:definitions>
  <inkml:trace contextRef="#ctx0" brushRef="#br0">2453 175 8136,'15'-17'0,"-1"1"609,-2 5 1,-12 3 0,-4 10 0,-14 4 164,-7 5-577,-12 5 0,-15-5 0,-14 1 0,-8 2 191,-7 1-347,31-6 1,-1 0 0,-3-1 0,-1-1 0,-10 0 0,-2 0-262,-5-1 1,-1-1-1,-5 1 1,-2 0 0,-6 2-1,-2-1 190,0-1 0,1 0-14,0 2 0,-1 0 0,2-6 0,0 0 0,1 3 0,1 1 0,5 0 0,3 0-42,6-2 0,4 1 0,10 2 0,5 0 1,-13-1 242,16-2 0,26-2 0,16-4 0,18-4-343,15-6 0,18-9 0,23-6 0,9-2 44,11-2 0,-39 12 0,1 1 0,0 4 1,1 1-1,3-1 0,2 0 88,5 3 0,0-1 0,3-1 0,1 1 0,2 0 0,1 1 1,-1 0-1,-2 0 7,0 1 1,0 1 0,7 1 0,0 0 0,0 1-1,1 1 454,4-1 0,0 2-320,-2 3 0,-1 0 0,-3-2 0,-2 1 0,-5 2 0,-2 2 153,-2-1 0,-2 0-124,-4 0 0,-3 0 0,38 0 0,-21 1 173,-21 5-233,-24-4 1,-17 8 0,-14-6-1,-13 4 243,-18 1 1,-21-3-1,-25 6 1,-12 1-293,42-5 0,-1 0 0,-9 0 0,-2-1 0,-3 0 0,0 0 0,0-1 1,-1 0-40,0 0 0,0 1 1,0-2-1,0 0 0,-2 0 1,-1 0-1,-3-1 0,-1 1-45,-3 0 1,1 0-1,2-3 1,2 0 0,6 1-1,2 0 1,6-2 0,2 0-57,6-1 1,2 0 0,-34 0-1,26-2 1,23-4 167,22-6 1,15 3 0,11-3-351,13-2 262,14-1 0,22-3 0,16 1 0,10-1-43,7 1 0,-40 9 1,2 0-1,3 2 1,1 1 284,-3 1 1,0 2-142,-1 1 1,-1 0 0,1 1 0,1 0 0,1 1 0,0 0 0,1 1 0,1 0 40,0 0 1,0 2 0,0 5 0,-2 1 0,-4-1 0,-1-1 0,-1 2 0,-1 0 122,43 9 0,-4-1 1,-21-1-1,-11 1 272,-13-1 1,-22-5-498,-11-1 0,-9-7 0,-10 2 0,-11-4 38,-14-2 0,-17 0 1,-14 0-1,-8 0-132,-10 0 0,-3 0 0,33-1 0,-1 0-54,-3-2 0,-1 0 109,2 3 0,0-2 1,-5-2-1,0-1 0,1 3 1,1 0-1,-2-2 0,0 0 33,-1-1 0,0 0 0,-3 3 0,0 0 1,0-1-1,1 1 0,4 0 0,0 2-45,5 0 1,1 0-1,-42 0 1,16 0-1,13 0 70,17 0 0,18 0 0,25 0-84,12 0 1,4 0 0,9 0 0,12-2 78,12-4 1,17-4 0,12-7 0,13 1 45,12 5 0,-42 3 0,1 0 0,3 3 0,0 0 0,4 0 0,0 1-23,4 1 0,0 0 0,5-1 0,0 0 0,1 1 0,1 0 0,1 2 0,0 0-135,2 3 0,-1 0 1,-2 2-1,0 2 1,-1 2-1,-1 1 204,-1 0 1,0 0-81,-4-1 1,-2 1 0,-8 2 0,-2 2 0,36 12-19,-17 2 20,-27-6 1,-18 5 221,-23-9-166,-16-7 1,-29 3-1,-21-5 1,-21 0 26,31-4 0,-1 0 0,-6 1 0,-1 1 0,-6-2 0,-2 0 0,-3 0 0,-2 0-39,-3-1 0,-1 2 1,-5 0-1,-1 1 1,-1-2-1,-1 0 1,1 0-1,-1 0-105,1 0 1,-1-1 0,-2 1 0,-1-2 0,2-1-1,0 0 1,-1 1 0,1 0 16,1 1 0,3 0 1,8 0-1,4 0 1,10-3-1,3 0 0,-40-2-154,20-4 0,18-4 1,28-7 109,23-1 1,34 1 0,20-3-482,18-3 450,20 4 0,-35 7 0,2 0 1,6 5-1,1 1-585,2 0 0,2 0 679,1 0 1,2 1 0,8-1 0,1 2-1,0 0 1,-1 0 144,-1 0 0,0 0-63,2 3 0,-1 0 1,0-3-1,0 1 1,5 3-1,1 2 1,0 0-1,1 1 57,0 2 1,-1 2-1,-5 1 1,-3 2-1,-10 0 1,-4 1 0,-4 0-1,-3 1 42,37 10 0,-17 3 0,-33-2 0,-18-2-121,-17-1 1,-29-5 0,-25-1 0,-24-2-8,-23 1 1,41-5 0,-3 0-1,-7 0 1,-2-1 0,-4 0-1,-1 0-54,-3-1 0,-1-1 0,-7-2 0,-1 0 0,0 2 1,1 0-1,0-1 0,1 0-24,0-2 1,-1 0 0,2 0 0,-1-1 0,-2 1 0,0 0-1,2 1 1,3 0 2,2-1 0,2 0 0,8-1 0,2-2 0,14-1 0,1-2-477,-38-7 313,17-5 0,18-1 1,19-1-425,18 1 554,19-1 0,17-5 1,20-2-1,17-2 30,18-5 1,-27 19 0,3 1 0,3 0 0,3 1 0,2 1 0,2 1 113,4-1 1,2 2-1,4 0 1,2 1 0,0 0-1,1 2 1,-1 1-1,0 0 178,-1 0 1,-1 0 0,1 3-1,0 0 1,2-1 0,2 1 0,0 2-1,1 1-156,-1 3 0,-1 2 1,-2 3-1,-4 1 1,-11 2-1,-3 0 1,-5-1-1,-1 1 90,37 12 1,-13 6-1,-22-4 1,-21 0-220,-17-3 0,-20-5 0,-11-1 1,-16-1 132,-16 1 1,-18-1 0,-21-1-168,40-10 0,-3-1 114,-2 4 1,-2-2 0,-7-6-1,-2 0 1,0 2 0,0-1-1,-1 0 1,0-2-62,0 1 0,0-2 1,1 2-1,-2-2 1,-3 1-1,-1-2 1,-1 1-1,0-1-29,0-1 1,1 0 0,3-4-1,2 0 1,10 2 0,1-1-1,3-2 1,1 0-261,-39-9 0,8-1 1,19 1 167,13-1 1,20 1 0,16-1 0,13 3 93,12 3 0,21-3 0,11 3 0,15-4 45,12-1 1,17-1-1,-37 10 0,1-1 1,2 1-1,1 0 70,2 3 0,0-1 1,2-1-1,1 0 1,4 3-1,2 0-596,3-1 0,0 1 534,-5 2 1,2 0 0,7-2 0,1 0 0,-6 4 0,-2 0 0,1 1 0,0 0 64,1 2 1,-2 0 0,-1 1 0,-1 2 0,-6 1 0,-2 1-1,41 6 56,-15-3 0,-22 1-139,-23 5 1,-33-1-1,-29-2 1,-26-3 63,-20 3 1,-26-1 0,43-6 0,-1 0 0,-4-1 0,-2 0-72,-3 0 0,-2 1 0,-4 0 1,-1 0-1,-5 0 0,0-1 1,-3 0-1,-1 0-49,-2 1 1,-1 0-1,-2-2 1,0-1-1,5 1 1,1 0-1,2-1 1,1 0-81,3-2 1,2 0 0,3-1 0,2 0-1,12-1 1,4 0 0,-30-4-269,28-8 0,21-2 0,23-15-1416,10-2 1343,16-2 0,26-9 1,20-5-1937,16-3 2415,4-3 0,-28 27 0,2 0 0,-2 0 0,-1-1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06T18:31:53.153"/>
    </inkml:context>
    <inkml:brush xml:id="br0">
      <inkml:brushProperty name="width" value="0.34286" units="cm"/>
      <inkml:brushProperty name="height" value="0.34286" units="cm"/>
      <inkml:brushProperty name="color" value="#FFFFFF"/>
    </inkml:brush>
  </inkml:definitions>
  <inkml:trace contextRef="#ctx0" brushRef="#br0">2106 490 8286,'23'-18'44,"-11"1"0,-14 7 0,-21 4 0,-6 6 1,-4 4-1,-2 2 0,-2 0 0,-4 0 1,-6 2-68,-3 1 0,-6-3 0,-6 4-56,-8-2 1,-6 3-1,0-3 1,-7 0 0,-6 1 61,-4 1 0,-1-6 0,9 2 126,4-4 0,-3 0 1,7 2-1,1 1 26,4-1 0,0 0 0,14 0 0,2 2-99,1-2 0,5 0 1,3-1-31,7 3 1,5 2-218,6-2 230,11-4-116,10 6 1,30-8-1,7-2 80,6-4 0,4 4 0,1-6 0,7 2 24,3 0 0,3 1 0,-1 5 0,2-2 12,5-4 0,1 4 0,6-4 0,-2 4 1,2 2 0,8-2 1,5-2-1,5-1-12,5 1 0,8 2 0,-2 2 0,0 2-6,0 3 0,2-1 0,-8 8 1,-7 2 27,-8 1 1,-3-3 0,-12-1-63,-3 3 37,-2 2 1,-9-7 0,-2-3-31,-1-4 28,-13 6 1,14-6 87,-8 3-17,-16-3 0,7-4 0,-32-1-37,-14-3 1,-9 0 0,-8 4-1,-3-2-45,-7-2 0,-3-1 0,-5 3 0,-3-4-34,-6-2 0,-2 6 1,0-3-1,0 1 18,-6 0 0,-5-6 0,-11 6 0,-1 1 9,-4-3 0,-6 6 0,44-1 0,-1 0 34,-2 2 0,0 0-84,2 1 0,-1 0 0,2-1 0,0 0 1,4 0-1,1-2 91,-49-2 11,8-1 1,1 6 0,19-2 63,12-4 0,11 4-28,1-4-72,20 4 0,23 2 0,26 0-20,11 0 0,5-2 0,1-2 1,6-1 30,7 1 0,12 2 0,2 0 0,8-2 6,8-2 0,5 0 0,4 6 0,4 0-4,2 0 1,-47 0-1,1 0 1,5 0-1,1 0-722,4 0 1,0 0 712,-4 4 0,0 0 0,4 0 0,-1 2 1,-8 2-1,-1 1 29,-2 0 0,1 0-18,45 8 1,-10 1 0,-5-1-1,-11 1 32,-8-1 0,-13-1 0,-3-5 131,-3-5-84,-1-4 0,-25-2-46,-16 0 1,-16 0 0,-21 0-48,-3 0 1,1-6 0,-10-2 0,-3 1 559,-4-1 0,-10-4 0,2 4-696,-4-1 134,-2-3 0,0 0 0,-4 1-205,-7-3 121,-1-1 1,-15-9-1,6 1-1883,-2 2 1956,43 11 1,-1 0 0,1-1 0,-1-1 0,-2 1-1,1 1 1,-45-8-18,6 5 1,4 1 0,-3-3 0,1 1 31,2 2 0,5 8 0,16-1 1,4 1 125,2-2 1,2 2-1,7-6 1,5 3 104,5 3 0,6-6 361,6-2-601,12-3 0,24 3 1,17 2-1,7 3 6,4 3 0,0 2 1,1 2 1626,5 0-1613,4 0 1,7 0 0,2 0-72,5 0 47,-5 0 1,14 6-1,-4 0 1,4-1-35,2 3 0,0 0 1,-1 5-1,3-1 7,4 2 1,2-5-1,3 3 1,-5 2 13,-4 1 1,-6 3-1,0-3 1,-1-1 25,-4-3 0,-7 1 0,-6 4 0,-1-3 30,2-1 1,-5-3-13,3 3 0,-8-4-17,1-8-6,-11 0 61,-11 0 42,-10 0 1,-30 0 0,-7 0-170,-6 0 0,-2 0 0,2-2 1,-1-2 1,-5-2 1,2 0 0,-6 6-1,1 0-76,-1 0 1,-9 0 0,-8 0 0,-2-2 25,0-3 1,-8 3 0,-10-4 0,-5 2 73,-6-2 0,-2 4 0,-4-6 0,6 3 44,3-1 0,9-6 0,3 4 0,7-1 49,8-5 1,9 4-1,8 1 33,5 1-90,4-6 1,4 11 238,4-9-92,11 8-118,11-4 1,36 8-1,11-2-52,11-4 0,3 5 1,1-5-1,3 4 81,6 2 0,6-2 1,5-2-1,7-2 11,3 2 1,4 2-1,5 2 1,-44 0 0,2 0-28,5 0 0,1 0 0,-3 0 1,1 0-1,4 0 0,2 0 0,-2 0 1,0 0-54,0 0 1,0 0-1,0 3 1,-1 0-1,-1 0 1,0 0-1,-2-1 1,-1 0-36,40 0 0,-12-2 0,-15 0-54,-4 0 115,4 0 0,-27 0 0,0 0 210,-6 0 128,-10-8-218,-8 6 0,-19-6 0,-13 6-132,-6-3 1,-12 1 0,-2-6 0,-10 0-97,-5 1 0,-11-1 0,-3-4 0,-5 3 16,-7-3 1,2 4-1,-5 1 1,-3-1 18,-3 0 1,-8 6-1,38 1 1,-1-1 0,-2 1-1,-1 0 47,-1 0 0,0 0 0,2 0 0,0 0 1,0 3-1,1 0 0,1 0 0,0 0 21,1 1 1,1-2 0,-43-5 0,12 0 132,13 3-137,10 1 0,11 2 89,5 0 0,9-2-78,19-4 0,9 4-48,26-4 0,4 4 0,14 2 0,0 0 25,0 0 1,6 0 0,4 0 0,5 0 49,10 0 1,2 0 0,6 0 0,4 0-1,0 0 0,7 6 0,3 0 0,3-2-26,3-2 0,5 0 1,0 1-1,0 3-16,2-2 0,-13-2 0,-3-2 1,-11 0-9,-10 0 0,-5 0 0,-7 0-5,-5 0 1,-4 0 27,-2 0 57,-16 0 1,-13 0-78,-23 0 1,-5 0 0,-11 0-80,-4 0 0,-3-6 0,1 0 0,-4 3 36,-1 1 0,-5-4 1,-9 0-1,-6 0-10,-4-2 1,2 6-1,-4-3-86,-8 3 135,-13-6 1,0 6 0,-6-4-1,2 4 59,4 2 1,1 0-1,7 0 1,7 2 5,12 4 1,16-2-1,5 6 31,0-3-15,14-1-47,4-6 0,27 0 0,15 0 35,11 0 0,7 0 1,5 0-1,7 0-20,3 0 0,10 0 0,4 0 1,4 0-31,2 0 0,0 0 0,0 0-141,0 0 144,7 0 0,-5 0 1,4 0-1,-4 0-7,-2 0 0,1 0 0,1 0 0,0 0-11,-4 0 1,-12 0 0,-1 0 0,-9 0 7,-3 0 0,-2 0 105,-7 0 1,1 0 47,0 0-226,-8 0 55,-1 0 0,-17 0-48,-9 0 78,-17 0-13,5 0 24,-11 0-17,13 0-5,-15 0 0,6-2 152,-5-4 109,13 4-237,-5-5-233,7-1 0,1 4 117,8-8 0,9 9 52,15-3 1,-5 2-1,6 0 26,1-2 0,-5-2 57,8 3 1,0 3 68,6-4-209,-16 4 26,5 2 1,-28 0 48,-8 0 1,-1 0-1,-22 2 1,2 2 29,0 2 1,-2 1-1,0-3 1,-2 2 31,-4-2 0,10 4 0,-4-1 53,2 3-92,8-6 0,-6 6 1,6-5-15,-2 7 1,3-2-42,-5 1-39,8-7 79,3 12 1,15-8-1,14 5 22,13-1 1,1-8-1,4 2 1,2-4-10,2-2 0,4 5 1,2 1-1,1-2 1,-1-2 1,0-2-1,0 0 1,1 0 41,-1 0 0,-2 0 61,-2 0-106,0 0 0,-6 0 50,0 0 1,-19 6 3,-10 0 1,-18 5 0,-20-3 0,-5 0 5,-2 0 1,-1 3 0,-7-3 0,1 2-32,0 3 1,-3 1 0,-1-1-1,-4-1-35,-2 2 1,-4-1 0,-8 1 0,-4-3-43,-1 3 0,-5 0 0,-7-1 0,0-3 17,6-2 1,-3 3 0,7-3-1,-7 0-2,-5 0 0,4 3 1,-4-3-1,4 2-39,1 3 1,7-3-1,3 0 1,8-3 48,14-3 1,15 0-1,12 0 27,-2 2-54,14 0 1,-3-4-40,20 3 0,0-1 1,18 6 63,7-2 1,0 0-1,6-5 1,4 3 51,4-2 1,11-2-1,1 0 1,5 2-1,0 2 1,-1 0 0,-1-6-1,4 0 13,6 0 1,-2 0 0,3 0 0,0 0 3,3 0 1,2 0 0,0 0 0,0 0-7,0 0 1,-2 0 0,-2-2 0,-2-2-2,2-2 0,0 0 1,-2 4-1,-6-2-31,-4-2 0,-1 1 0,-3 5 0,-3 0-4,-7 0 0,-3 0 0,0 0 63,4 0 1,-4 0-47,4 0 0,-10 0-76,-2 0-105,-16 7 139,11 3-122,-22 0 104,5 5 88,-7-13 1,-4 6 0,-7-8 25,-13 0 0,-7 6 0,-5 0 0,-5-2-60,-6-2 0,-5 3 0,-4 1 0,-7-2-2,-4-2 1,1-2 0,-12 0 0,2 0-69,1 0 1,-15 0 0,3 0 0,-2 2 54,0 4 0,3-4 0,3 3 0,3-3 22,3-2 0,3 6 0,10 0 53,6-2-80,3-2 1,3-2 0,1 0-1,5 0-5,5 0 1,10 0 0,2 0 40,-2 0-147,13 0 1,5 8-53,19 3 1,-3 5 98,9 1 0,8-1 73,9-5 1,9 3 0,3-8-1,0-2 39,2-2 1,-5-2 0,9 0 0,3 0 9,7 0 1,3 0-1,6 0 1,-2 0 37,2 0 0,8 0 1,5 0-1,3 0-37,1 0 1,4 0-1,-9 0 1,0 0-16,-1 0 1,5 0-1,-8 0 1,-5 0-21,-3 0 0,-9 0 0,3 0 0,-4 0-4,-4 0 1,3-2 0,-14-2-40,-3-2 1,-3-2 47,-6 2-66,-3 5-64,-17-7 87,-1 8 65,0 0 11,-6 0 0,-16 0 1,-15 0-34,-6 0 1,-4 0-1,-1 0 1,-7 0-26,-3 0 1,-11 0-1,-5 0 1,-7 0-67,-9 0 0,-9 0 0,-4 0 0,-2 0 35,47 0 1,-1 0 0,0-1 0,-1 0 0,1-1 0,-1 0 0,-47-4-25,6 2 1,4 0 0,0 0-1,1-1 55,7 1 1,1 2-1,24 2 1,6 0 73,7 0 0,-2 0-199,-1 0 123,3 0-26,8 0 23,18 0 1,11 2 0,14 2-37,9 1 51,8 1 0,10-6 0,2 0 1,4 0 8,5 0 0,7 0 0,5 0 0,6 0 13,4 0 1,4 0-1,1 0 1,3 0 13,-2 0 1,5 0 0,5 0-1,5 0 12,4 0 0,6 0 0,-4 0 0,0 0-72,0 0 0,4-2 1,-7-2-1,-7-1-190,-7 1 0,-14-4 0,-6 0 1,-6 0-430,-5 1 0,-12-1-254,-12 2 221,-11 4 671,-5-6 0,1 1 0,2-3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06T18:31:58.762"/>
    </inkml:context>
    <inkml:brush xml:id="br0">
      <inkml:brushProperty name="width" value="0.34286" units="cm"/>
      <inkml:brushProperty name="height" value="0.34286" units="cm"/>
      <inkml:brushProperty name="color" value="#FFFFFF"/>
    </inkml:brush>
  </inkml:definitions>
  <inkml:trace contextRef="#ctx0" brushRef="#br0">2697 368 6997,'-29'-18'0,"-2"3"0,-4 5 0,-3 8 0,-3 8 94,-2 3 1,-2 3 0,-7 4 0,-2-3 0,-3-3 3,-1-2 1,-10 3 0,-2-5 0,-9 0 0,-6 0-32,-3 0 1,-1-1-118,-4-5 61,4 0 0,-5 0 0,13 0 0,7 0 26,8 0 0,0-5 0,8-3 0,4 0-3,5 0 0,6-3 0,9 3 0,-1 0-3,0 0 0,13-5 16,5 1 0,17 2 0,10-1-35,17-3 1,23 5-1,5-3 1,7 0-32,9 3 1,5-7 0,8 6-37,-3 1 63,1 1 0,7 2 0,2 0-48,2 2-62,0 2 0,-3 2 1,1 0 75,2 0 10,0 0 1,-8 8-1,-5 2 1,-8 1-4,-6 1 1,-10 0 0,0 5-1,-7-1 15,-8-5 0,-7 5 0,-4-4-44,-7 3 1,-13-3 8,-10-1 1,-28-5-1,-16 4 1,-7-2 31,-5-4 0,-8-1 0,0 1 1,-4 2 9,-2-2 1,-5-2 0,-1-2 5,2 0-16,-5-8 0,-3 6 0,-9-6 156,-2 1-58,0 5 0,5-14 0,3 7 5,3-1-91,-11-6 0,25 12 1,-5-5-1,9-1 13,7 0 0,11 1 0,7-5 65,8 2 0,17 1-60,20-7 1,8 3 0,21 1-49,7 3 1,1 5 0,4-4-1,3 0 21,6 1 1,1 5 0,5-4-1,2 2-6,4 0 1,-2 1 0,11 5-87,1 0 83,-6 0 1,21 0 0,-2 0 0,4 0-22,-2 0 1,-6 0 0,-5 0-158,-6 0 258,-5 0 0,-8 1 0,-7 3-147,-8 2-25,3 8 0,-28-7 111,-11 5 1,-26-4 0,-27-8 0,1 0 25,-3 0 1,-4 0-1,-9 0 1,-4 0-5,-2 0 0,-2 0 1,-6 0-1,-2 0-16,-4 0 1,-3 0-1,-10 0 1,-4 0-8,-6 0 0,47 0 0,1 0 0,-1 0 0,1 0-1342,-48 0 1338,4 0 0,11 0 1,7-2 258,7-4-238,4 4 0,12-6 0,9 6 61,12-3-100,8 3 5,15-6 0,18 2 0,15-2 1,8 1 4,4-1 1,8-6-1,3 5 1,7-3 21,5 0 1,-2 8 0,8-3 0,2 1 321,2 0 0,2 0 0,0 6 0,0 0-342,0 0 1,7 0-1,3 0-150,-1 0 95,-1 0 1,-8 0 0,0 0-202,-1 0 247,-6 0 1,-3 0-1,-10 0 1,-3 0-19,-6 0 0,-5 6 0,-1 0 61,0-2-12,0-2 1,-15-2 23,-20 0 1,-12 0 0,-29 0 0,2 0-26,-1 0 0,-5 0 0,-7 0 0,-3 0 10,-3 0 0,4 0 0,-5-2 0,3-2-16,-2-2 1,2-2 0,-8 4 64,-2-1-67,-2-1 0,4 0 0,0 0 42,-2 2-47,-10-6 0,4 9 1,-5-5-1,1 4-18,0 2 0,-7 0 1,3 0-1,1 2 13,3 4 1,20-5 0,9 5 194,8-4-368,12-2 1,27 0 167,24 0 1,12 0 0,11 0-1,-2 0 24,3 0 0,-1 0 1,13 0 188,0 0-213,2 0 1,10 0 0,2 0 65,1 0-48,1 0 1,2 0 0,5 0 54,8 0-96,-39-3 1,1-2-1,-2 4 1,-1 1 0,1-3-1,1 0 1,45 1 17,-6 2 0,0 0 0,-2 0 1,-3 0-11,-12 0 0,-10 0 0,-14 2 0,-3 2-89,-7 1 1,-10 9-150,-7-2 231,-12-5 1,-18 1-1,-17-8 1,-7 0 73,-4 0 0,-7 0 0,-5 0 139,-3 0-190,-10 0 1,1 0 0,-7 0 85,0 0-97,-5 0 1,3 0 0,-10 0 0,-3 0-4,-9 0 0,-5 6 1,43-3-1,-1 0 1,1-1-1,0 0 7,-1-1 1,1 0 0,-4-1-1,-1 0 1,0 0 0,0 0 0,0 0-1,1 0 30,3 0 0,1 0 0,-45 0 1,12 0-1,2 0 61,1 0 1,18 2 0,6 1 0,13 3-31,8-2 1,2-2 0,2 0 41,4 4-117,12-4 1,19 13 0,15-5 226,10 0-194,14-2 0,6-8 0,13 0 125,10 0-118,0 0 0,17-2 1,0-2-1030,10-2 1037,-46-1 0,1 0 0,1 5 0,-1 0 1,-1-2-1,1-1 0,-1 0 0,1 0 7,0 0 1,0 0 0,2 2 0,1 0 0,6-2 0,0-1-1,0 0 1,1 0-49,-1 1 0,0 0 1,-4 0-1,0 1 1,-1 2-1,-1 0 1,-1-1-1,1 0-10,0 1 1,0 0 0,44 0 0,-2 2 0,-11 0-59,-11 0 0,-9 0 1,-6 0-53,-5 0 2,1 8 0,-33 0 116,-11 3 0,-20 5 0,-27-6 31,0-1-25,-7 7 1,-5-6-1,-11 9 42,-6 4-31,-4-3 1,-10 5-1,-3-10 1,-5-1 12,-1-2 1,0-1 0,-4 7 0,-6-1 12,45-8 0,-1 0 0,-2-3 1,-1-1-1,1 1 0,0 0 0,-3 1 1,-1 0 104,-1 0 1,0 1-1,0-2 1,-1 0 0,3-1-1,0-1 1,2 1 0,1 0-112,2 0 0,0 0 1,-2-2-1,1 0 1,0 1-1,-1 1 1,4 0-1,0-2-7,-47 1 1,1 4 0,16 0 0,-2-1 213,1 1 0,12-2-27,12-6 24,11 0-374,20 0 92,12 0 1,24 2 0,9 2 24,9 2 1,6-1 0,4-5 0,4 2 60,5 4 0,7-4 1,5 4-1,6-2 68,4 2 0,2-5 1,1 5-1,5-2-50,6 2 1,9-4-1,4 6 1,4-2-37,-46-4 1,1 1-1,-1 1 1,0 0 0,5-2-1,1 0 1,-1 2-1,0 0-19,0 1 0,-1-1 0,-1-1 1,0 0-1,-4 2 0,-1 0 1,46 5-17,-10-1 0,-3-3 0,-14 4 0,-8-2-22,-6-4 1,0 3 0,1-1-110,-1-2 136,-13 6 0,7-8 0,-15 3-106,0-3 132,-16-2 0,-15 2 0,-25 2 24,-12 2 1,-14 2 0,-1-4 0,-7 3-34,-3 3 0,-8-6 0,2 2 0,-4-4 8,-2-2 1,4 6 0,-3-1-1,-7-1 65,-2-2 1,-1-2 0,3 0-60,-5 0-4,-5 0 0,-1 0 1,1 0 4,5 0 3,3 0 1,8 0 0,-1 0-60,-5 0 56,12 0 1,-6 0 0,14 0-163,-2 0 144,7 0 1,-3 0 0,7 0-6,5 0 93,-5 0-238,18 0 0,13 0 40,28 0 0,13 0 157,16 0 0,4 0 1,5 0 3,-3 0 0,-5 2 0,-5 2 6,4 2-40,-4 0 1,13-6 0,-3 0 16,3 0-42,3 8 0,1-7 1,2 5-1,4-4-27,3-2 1,4 2-1,5 2 1,-4 2-11,0-2 0,4-2 0,2-2 1,-3 0 18,3 0 1,-2 0 0,-8 0 0,-4 0 61,0 0 0,-5 0 0,1 0 0,-6 0 10,-3 0 0,-8-6 0,2 0 0,-5 2-9,-1 2 0,0 2-21,0 0 15,-8 0 1,-7 2 10,-9 4-18,-7-4 68,4 6-34,-24-8 0,-1-2 53,-12-4-173,11 4-26,3-6 1,3 8 58,-11 0 1,9-2 56,-3-4 1,1 5 85,-7-5-106,12 4 0,-15 2 35,9 0-24,-1 0 0,-9 0-53,4 0 45,-12 0 1,-10 0 0,-7 0-1,0 0-4,-1 0 0,-9 0 1,-8-2-1,-7-2 34,-3-2 0,-5 0 0,3 6 0,-3 0-13,-3 0 1,-5-6 0,0 1 0,2 1-13,2 2 0,1-4 0,-1-2 0,-2 0 2,-2 1 1,7-5-1,11 4 1,3 1 31,2-1 1,0-4 0,2 6-34,4 2 3,4 3 0,15 1 1,5 0-33,3 0-20,17-8-101,-3 6 1,54-6 0,8 8-276,13 0 0,3 0 0,11 2 0,4 2 419,3 2 0,11 0 0,-5-6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06T19:05:37.241"/>
    </inkml:context>
    <inkml:brush xml:id="br0">
      <inkml:brushProperty name="width" value="0.34286" units="cm"/>
      <inkml:brushProperty name="height" value="0.34286" units="cm"/>
      <inkml:brushProperty name="color" value="#FFFFFF"/>
    </inkml:brush>
  </inkml:definitions>
  <inkml:trace contextRef="#ctx0" brushRef="#br0">2639 490 7897,'-36'-6'0,"-5"-2"0,-4 1 0,1-1 0,1 4 0,2 2 47,0 2 1,-15-6-1,-2 0 1,-8 2-1,-6 2 1,-4 2-23,-5 0 0,-8 0 1,-6 0-1,44 0 1,1 0-1,-49 0 162,2 0-159,46 0 1,1 0 0,-49 2-1,45 0 1,-1 0-1106,0 1 0,0 0 1095,-1 4 1,1 0 0,-42 2 0,4 9 0,5-1-30,7 1 1,11-7-1,14-1-48,7-2-1,7-2 0,24-8 1,16-4 92,22-6 0,1 5 0,14-1 0,0 2 31,4 0 0,-1 0 0,9 6 0,0 0-21,-3 0 0,7 0 1,-3-2-1,8-1-99,9-3 0,-3 0 1,2 6-1,2 0 344,2 0 1,9 0 0,7-2 0,5-2-318,4-2 0,-43 1 0,1-1 0,48-2 0,-47 4 0,1 0 47,2 0 0,0 0 0,44-7 0,-2 3 0,-11 0 9,-11 0 0,-9 1 0,-6 3 0,-5-2 33,-11 2 1,-5 2 0,-4 2-22,0 0 1,6 0-96,0 0-13,-16 0 0,-21 0 1,-26 0 68,-11 0 1,-13 0 0,-1 0 80,-3 0-90,-10 0 1,-10 0 0,-12 0 68,-3 0-58,-2 0 1,-7 0-1,-3 0 1,46 0 0,0 0 4,-5 0 1,-1 0 0,-3 0 0,0 0 0,-3 0 0,0 0 0,-1 0 0,-1 0-39,2 0 1,0 0 0,-2 0-1,0 0 1,2 0 0,0 0 0,3 0-1,0 0 52,3 0 0,1 0 1,-33 0-1,13 0 0,16 0 86,12 0 0,23-4 1,21-4 14,17-3 0,14-9 0,14 9 0,8-5-124,7-1 0,8-1 0,14 1 0,9-1-22,10 1 1,-46 8 0,1 0 0,0 1 0,1 1-29,-1 1 1,0 0 52,1-2 0,-1 1 0,-1 5 1,-1 2-1,0-3 0,1 0 1,0 2-1,1 0-17,-1 1 0,-1 0 0,43 0 0,-2 0 0,-6 2-10,-3 4 0,-10-2 0,-2 5 0,-10 1-34,-6 0 1,4-6 0,0 1-1,-1-3 108,-3-2 0,-9 0 0,-3 0-43,1 0 55,-14 0 1,-15-2 0,-30-1 7,-15-3 0,-15-6 0,-3 6 0,-9 2-36,-12 3 0,-8-5 1,-11 0-1,-4 2-22,-6 2 1,43 3-1,0 0 1,-4 1 0,-1 0-1075,-1 0 1,-2 2 1067,-4 3 1,0-1-1,2-4 1,0 0-1,-3 3 1,-1 2-28,0 0 0,0-1-9,0-2 0,0 0 0,7 3 0,2 0 0,4-4 0,1 0 0,-43 0 55,12-1 1,19-2 0,6 0 381,12 0-291,23 0 1,34 0 0,28 0 0,16-2-118,13-3 0,4 3 0,17-6 0,6 2-15,4 0 0,4 0 1,-47 5-1,-1 0 0,0 0 1,1-1 30,1-1 0,-1 0 0,41-3 1,-43 6-1,1 0 438,46 0-558,-16 8 1,14-4 0,-13 5 0,-1 1 130,-7 0 0,-12-6 0,-2 1-45,-5-3 14,9 6 0,-24-6 1,11 4-1,-5-6 9,-1-6 0,2 2 0,3-6 0,-5 1 24,-10-1 1,-2 4-1,-10-5 106,-2-3 0,-13 4-83,-14-1 1,-13 7 0,-22-4 0,-7 2 237,-9 0 1,-7 1 0,-11 5 0,-9 0-327,-7 0 0,-4 0 0,45 0 0,-1 2 0,1-1 0,-1 1 11,-2 1 1,-1 0 0,0 1-1,0 0 1,-5-2 0,-1 0-923,1 1 0,0 0 934,0 0 0,2 0 1,-41-3-1,5 0 1,6 0 62,6 0 0,18-6 0,19-2 1,11-2 213,10-3 1,11 1 161,6-5-394,4 11 1,12-10-109,7 16 1,14 0 0,12 0 0,2 0-49,3 0 1,5 0 0,5 0 0,6 0 92,4 0 1,4-6-1,1-1 111,3-3-89,7 6 0,-1-12 0,9 7 0,2-3 22,-2 1 0,-3 7 1,-7-2-1,-5 4 434,-4 2 1,-12 0 0,-8 0 0,-9 2-445,-6 4 1,-8-2-1,0 5 1,0 1-50,-2 0 1,0-5 0,-1 5-14,9-2 1,-6 4-1,6-7-40,-2-1 207,-8-2 1,-6-4-88,-19-4 1,-19 4-1,-28-3 1,-3 3-3,-3 2 0,-14 0 0,-7 0-30,-4 0 21,-15 0 1,10 0 0,-16 2-767,49 1 0,-1-1 757,-4-1 0,-1 0 0,-1 6 0,0 0 0,-3-4 0,-1 0 0,3 0 0,0 0-3,2 1 0,1-1 1,2-2-1,0 0 0,2 2 1,1 0-1,-43-1 51,11-2 0,16 0 0,10 0 0,7 0 326,9 0-276,10 0-488,5 0 282,8 0 0,15 8 0,10 2 223,11-1 305,0 7 0,16-8 0,0 5-319,10-1-110,5-1 1,10 5 0,6-2-1,8-5 13,8-1 0,9 4 0,6-5 1,-46-3-1,1 0-12,3 0 1,2 0-1,7-1 1,0 0 0,4-3-1,0 0 1,0 0 0,0 2-1,-4 1 1,-2 0 0,-1-3 0,-2 1 0,-5 3 0,-3 0 0,44 2 20,-9 0 1,-18 7 0,-16-3-1,-11 2 21,-10-1 0,-12 1 1,-9 7-62,-2 5 1,-10-11 0,-12 5 0,-7-3 69,-8 1 0,-6 1 0,-6-1-41,-6-5-2,-11 5 0,-6-6 1,-10 7-1,-3 1 3,-3-1 0,-3-5 1,-8-3-1,-6 1 15,46-5 0,-1 0 0,-1-2 0,-1 0 1,-5 1-1,0 1 0,0 0 0,1-2-32,-1-1 0,0 0 1,-5 0-1,0 0 0,-2 0 1,0 0-1,0 1 1,0 0 29,2-2 1,0 1-1,2 2 1,2 0 0,1-1-1,1 0 1,2-1-1,0 0-1,-1-1 0,1 0 0,-37-1 1,2 0-1,11 0-7,12 0 1,8 0-1,15-2 120,11-4 0,10 2 9,18-7 0,6 7-369,24-2 155,-1 4 0,22 2 0,-5 0-65,7 0 83,3 0 0,5 0 1,3 0-1,8 0 92,8 0 0,-3 2 0,7 2 0,-2 2-54,-1-3 0,11-1 0,-1-2 0,6 0 73,1 0 1,-3 0 0,-2 2 0,1 2-52,-1 2 0,-8 2 0,-3-4 0,-6 3-19,-6 3 1,4-6 0,-6 2-1,2-4-42,0-2 1,-6 0-1,4 0 181,-1 0-135,4 0 0,-4-6 1,3-2 198,-6-1-113,-12 5 1,3-4-1,-8 8 143,-2 0-225,-3-8-31,-16 6 0,-1-4 0,-19 12-69,-8 6 0,-9 3 0,-8 3 58,-4-1 1,-8-5 0,8-2 0,-4-1 27,-2 1 0,-6-6 0,-2 2 0,-1-4 31,-5-2 0,5 0 1,-5 0-1,-3 0 76,-5 0 1,-7 0-1,4 0 152,-2 0-224,-10 0 0,-7 0 0,-9 0 0,3 0 72,4 0 0,-5 0 1,5 0-110,-5 0 52,-1 0 1,7 0 0,5 0-114,3 0 29,2 0 1,2 6 0,4-1 0,6-1 4,4-2 0,1-2 0,3 0 1,3 0-7,6 0 0,5 0 119,1 0 67,0 0-204,15 0 1,18 2 28,20 4 1,9-2 1,-4 7 33,16-7 1,-10 4 0,12-6 6,-4 4-12,-2-4 0,5 6 0,3-8 83,2 0-62,1 0 1,14-6-1,3 0 1,1 0 34,0-2 0,6 4 1,9-7-1,5-3 59,5-1 0,-4 3 0,-5 2 0,-3 1-22,-3-1 0,4 6 1,-5-4-1,-3 2-33,-4 1 1,-9-1 0,3 6 0,-4 2-79,-4 4 0,5-3 0,-13 7 0,3 0-101,-1 0 0,-1-5 1,4 5-1,-5-2-20,-1-4 1,-2 4 0,-6-3 0,-1-1-22,1-2 1,-5-2-212,-1 0-90,-16 0 481,10 8 0,-13 2 0,8 7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06T19:05:29.770"/>
    </inkml:context>
    <inkml:brush xml:id="br0">
      <inkml:brushProperty name="width" value="0.34286" units="cm"/>
      <inkml:brushProperty name="height" value="0.34286" units="cm"/>
      <inkml:brushProperty name="color" value="#FFFFFF"/>
    </inkml:brush>
  </inkml:definitions>
  <inkml:trace contextRef="#ctx0" brushRef="#br0">3655 611 8196,'-8'-23'165,"-15"0"1,-16 1 0,-14 9-1,-1 3 1,-4 0 0,-8 3-163,-8-1 0,-19 2 0,41 6 0,-1 0 0,-1 0 0,0 0 0,-3 0 0,-1 0 0,-3 1 0,0 0 42,-4 2 0,-2 0-161,-6-3 0,0 2 1,6 4-1,0 1 1,0-2-1,1-2 0,2 1 1,1 0 104,2-1 0,0 2 0,3 1 0,2-1 0,1-1 0,1-2 0,-45 4 20,12 2 0,15-6 0,16 3 1,7-1 50,8 2 0,6-2-481,6 8 347,12-8 0,19 5 0,15-5 0,10 2 43,6-2 1,4 4 0,6-3 0,9-1 32,10-2 0,10-2 1,8 0-1,7 0 25,2 0 1,6-6 0,1-1 0,-47 3-1,2 0-17,6 0 0,-1 0 1,-2-3-1,1 1 0,5 1 1,2 0-1,-3-1 0,0 0-6,-2 0 0,1 1 0,2 2 1,0 0-1,-3-2 0,-1 0 0,-2 1 1,0 0 27,45 0 1,-9 2 0,-9 2 0,-5 0 140,-4 0 0,-10 0 0,-6 0 0,-8 0-99,-7 0 1,-10 0 22,-2 0-56,-7 0 1,-9-1 0,-19-3-45,-15-2 1,-12 0 0,-8 4 0,-7-2-26,-8-2 1,-14 1 0,-14 5-1,-9 0 23,41 0 0,-1 0 0,1-1 0,0 2 1,-4-1-1,-1 1 0,1 1 0,-1 0 0,0 1 0,-2 0 1,-5 1-1,-2 0 0,-3-2 1,0 0-1,-2 1 0,1 2-54,1 0 1,0-1-1,0-2 1,0 0-1,6 1 1,0 0-1,1-2 1,0 0 54,-1-1 0,2 0 0,-37 0 0,3 0 0,18 0 9,15 0 0,7 0 0,11-2 142,9-4-20,15-4 1,24-5-198,20 3 1,-3 5-1,14 7 1,-2 0-24,0 0 1,6-6 0,5 0 0,11 0 24,5-2 0,10 4 1,7-7-1,3-1 94,3 2 0,12-5 1,-44 9-1,1 0 0,3-1 1,1-1 37,1-1 0,0 0 0,1 1 0,1 1 0,2 0 0,0 0 0,0 2 0,0 0-17,1 2 1,-2-1 0,-5 0 0,-3 0 0,45 0 0,-13-2-25,-15 2 1,-6 2 0,-11 2 0,-2 2 106,-3 4 1,-10-4 0,-8 4-441,2-4 218,2 6 82,-6-6 1,-25 5-1,-21-7 1,-16 0 22,-12 0 1,-11 0-1,-8 0 1,-10 0-2,-11 0 1,-4 0 0,40 0-1,-1 0 1,-1 0 0,-1 0 1,1 0 0,-1 0 1,-2 0-1,-2 0 0,-1 0 1,0 0-1,-4 0 1,0 0-61,-4 0 1,0 0-1,2 0 1,2 0 0,1 0-1,1 0 1,4 0 0,0 0 45,0 0 0,1 0 0,6 3 0,-1 0 0,0 0 0,0 0 0,-45 1-7,11-2 1,5-2 0,13 0 0,1 2-17,2 4 0,15-4 0,2 3-46,9-3 60,18-2 0,16 0 0,26 0-47,11 0 1,13 0-1,1-2 1,5-2 64,6-1 1,12-7 0,12 4 0,1 0 10,-1 1 0,5-5 0,-2 6 0,9 0 6,3-1 0,-6 5 0,4-4 0,-2 4-20,0 2 0,-42 0 0,-1 0 0,47 0 0,-2 2-24,-7 4 1,-3-4-1,-9 5 1,-1-1 57,3 0 1,-8 2 0,0-4 0,-10 2-69,-6-3 0,4-1 0,-1-2 0,-7 0-17,-7 0 0,-12 0 7,-2 0 70,-8 8 0,-7-6 107,-20 4 0,-13-4 0,-22-4-105,-6-4 1,-3 4-1,-3-4 1,-1 4-10,-4 2 0,-6 0 1,-10 0-1,-2 0-68,3 0 1,-7 0 0,-1 0 0,-7 0 12,-5 0 1,-4 0-1,45 0 1,-1 0-1,1 0 1,0 0 16,-1 0 1,1 0 0,1 0 0,1-2 0,-1 1 0,1-1 0,-49-6 52,10-2 0,1 0 0,13-3 1,1 1-15,2-1 1,10 3-1,6 0 1,5 2 64,5 5 0,7 1 0,0 0 65,8-4-178,14 4 1,13-6 0,15 8-63,13 0 1,9 6 0,7 0 53,7-2 1,-2-2 0,1-2 0,3 0 13,1 0 0,5 0 0,1 0 0,4 0 35,2 0 1,4-2-1,10-2 1,7-2 31,8 2 1,6 2-1,-45 1 1,1 0-1,1-1 1,1 0-47,3 0 0,0-2 0,-4 1 0,-1 1 0,4 1 0,-1 2 1,42-1 0,-8 0 0,1 2 0,-11 1 0,-1 3-32,-3-2 1,-4-2 0,-3-2-27,1 0 46,0 0 0,-8 0 0,-4 0 1,-5 0 34,-7 0 1,-1 0 0,-6-2 114,2-4-95,-1 4-132,-12-5 1,-27 7 0,-18 0 70,-12 0 0,-6 2 0,-2 1 1,-4 3-9,-5-2 0,-11 4 0,-3-2 0,-2 0 23,-4 1 0,-4-5 0,-5 6 0,-5-2-7,1 0 1,-9 0 0,3-5 0,-8 3 4,-4 2 0,42-3 0,-1 0 0,-2-2 1,0 0-1,1 1 0,1 0 1,2 0 1,-1 2 0,0 0 0,0-1 0,-1-1 0,-1 0 0,2 2 0,0 0-13,1 1 0,1 0 1,-1-3-1,1 0 1,-40 5-1,4-1-75,5 0 1,9 0-1,11-6 1,7 0 67,9 0 1,5 0 0,8 0 135,0 0 110,16-8 0,2 6-350,22-4 0,3 6-116,21 6 175,0 4 0,6 1 0,0-1-153,0-2 128,8 6 1,7-11 0,10 7 0,2-2 24,4-4 0,8-2 0,6-2 0,3 0 61,6 0 0,5-2 0,-1-2 1,6-4 74,-48 3 0,1 0 1,0 0-1,0-1 1,-1-3-1,-1 0 1,45-6 35,-7 3 0,-15-1 0,-3 5 1,-12 0-55,-9 0 1,-12 2 13,-8 6-157,0-7 131,-2 5 162,-9-6-140,-11 8 0,-8-2 0,-7-2-37,-10-2 0,-1-5 0,-10 5-204,-2 2 169,-10-6 0,-6 8 1,-11-3-1,-8 3-16,-8 2 1,1-6 0,-9 0 0,-3 2-1,-6 2 0,37 2 0,-1 0 0,-5 0 1,0 0-1,-1 1 0,-1 0-36,0 2 1,-2 0 0,-2-2 0,-2 0 0,2 2 0,-1 2 0,-1-2 0,0-1 55,0 1 0,2 0 1,4 0-1,2 0 0,4-3 1,1 0-1,2 0 0,1 0 5,-47 0 0,0-2 0,12-2 1,7-4 13,7-1 0,5-1 0,2-4 1,4 5 4,1 1 1,5-4-1,10 7-12,5 1-86,4 2-12,2 2 0,16 0 1,17 2-11,23 3 1,16-3-1,4 6 1,5-2 49,5 0 0,3 0 0,2-6 0,4 0 5,3 0 1,1 0-1,5 0 1,1 0 173,0 0 0,6 0 0,1 0 0,3 0-39,3 0 1,3 0-1,3 0 1,2 0-1,2 0 1,3 0-1,-3 0-1610,6 0 1536,-12 0 0,4 0 1,-15 2-1,-4 1 9,-6 3 1,5 6-1,-7-6-211,-3-2 176,-5 5 0,2-7 0,2 4 0,2-4-11,4-2 1,-6 0 0,-1 0 0,-5-2 77,-2-4 1,-3 2 0,-6-5 195,-8 1-246,-12 2 0,-27 6 0,-21 0 1,-16 0 349,-13 0 1,-7 0 0,-10 0 0,-7 2-439,-9 4 0,-1-4 0,-9 4 4,47-5 0,-1 0 3,-40-1 0,39 0 0,0 0 0,-40 0 102,-1 0-26,39 0 1,-1 0 0,3-1 0,-2 0 0,-7-1-1,0 0 1,0-2 0,1 0 13,2-1 0,0 0 0,-2 1 0,-1-1 0,3-2 1,0 0-1,0 1 0,0 0 32,2 0 1,1-1 0,3 0 0,1 0 0,-34-4-1,5 3 137,10 0 0,10 6 0,16-6-39,9 1-368,7 5 0,23-6 1,9 10 63,11 4 1,8-2 0,1 7 0,5 1 38,4-3 0,4 5 0,5-6 178,11 2-120,7-7 1,16 5-1,3-8 93,6 0-63,-1 0 0,-33 0 1,1 0-1,47 0 190,-48 0 0,1 0-147,0 0 1,0 0 0,2 0 0,-1 0 0,2 0 0,1 0 0,0 0 0,0 0 3,-1 0 1,-1 0 0,0 0 0,-1 0-1,36 2 1,-6 2-18,-3 2 1,1 7-1,-7-3 1,-4 2 22,-4-1 1,-2-5 0,6 4 0,-2-2-53,-4-4 0,-4 3 1,-8-1-1,1-2 8,-1-2 0,-7 4 33,-4 0-290,-5-1 316,-24-5 1,-18 2 0,-31 2 65,-7 2 0,-11 2 0,9-4 0,-5 2-73,-1-3 1,0 5 0,-3 0-1,-3 0-2,-6-1 1,-4 1 0,-2-4 0,0 4-59,0 2 1,-5-5-1,-3 5 1,-1 0-20,-5 0 1,-1-7-1,-4 3 1,-3-4 23,-1-2 1,6 0 0,7 0 0,3 0 32,3 0 0,-4 0 1,3 0-1,3 0 78,6 0 0,-2 0 0,2 2 8,-8 4-82,2 4 1,3 7-1,10 1-144,5-1 64,2 8 1,9-5-1,8 5-39,10 0 1,15-6-1,12 3 1,14-7-31,11-3 1,13-8-1,7 2 1,7-4 181,10-2 0,2 0 0,16 0 1,1 0 58,3 0 1,7-2-1,2-2 1,0-2 16,0 2 0,0 2 0,-4 2 0,3-2-102,-3-4 0,4 4 0,-2-3 1,-2 3-24,-2 2 0,-1 0 1,-1 0-118,0 0 127,1 0 1,-7 0 0,-1 0-69,-3 0 75,7 0 0,-12 0 0,1 0 0,-9-2 27,-11-4 1,-1 4 15,-5-4-53,-12 4 1,-14 2 0,-27 0 25,-15 0 0,-4 0 0,-4 0 0,-2 0-27,-2 0 0,-2 0 0,0 0 0,-2 0-6,-4 0 0,2 0 0,-5 2 1,-1 2-20,0 2 0,-1 2 0,-7-4 0,-1 3-28,-4 3 0,2-4 0,-8 4-124,-2-3 166,-10 7 1,-4-6 0,-5 5-1,1-1 4,3 1 1,7-5-1,-1 0 1,3-2 2,2 0 0,8-1 0,4-5 1,5 0 14,7 0 0,-3 0 1,8 0-1,3 0 3,1 0 1,-4 0 0,0 0 0,2 2-81,3 4 1,1-2 0,0 8-85,0 1-58,8-5 185,9 0 1,16-8 0,18 0-7,13 0 1,10 0 0,1-2 177,7-4-77,11 4 1,4-11 0,6 5 0,-2 0-35,-2 0 1,-2 2-1,4 4 1,-2-1-45,2-3 1,-4 0 0,0 8 0,1 2-73,-1 2 0,0 7 1,4-3-1,-4 2 14,-2-1 1,-2-5 0,-4 4-1,1-3 31,-3-3 0,4-2 0,-9-2 0,2 0 39,-3 0 0,8-2 0,-7-3 126,-4-7-81,3 4 0,-7-7 0,8 5 195,1 0-151,-5-5 1,0 11 0,-8-6 57,-1 2-124,1 3 0,0 5 0,0 0-28,0 0 0,0 0-463,0 0-443,-16 7 786,-3 3 586,-16 0-338,-8-3 1,-9-7 0,-14 2-75,-8 4 0,2-4 1,-6 6-153,1 0 51,5-6 1,-14 11-1,5-5-141,-5 2 174,-1 1 0,-6 1 0,-1-2 0,3-1-15,2 1 0,7-4 0,1 4 1,-3-3 15,-1-3 1,5-2 0,2-2 0,3 0 26,-1 0 0,-6 0 1,5 0-1,-1 0-2,0 0 0,-3 0 0,3-2 0,0-2 31,1-1 0,-5-3 0,6 4 0,1-2 39,-3 2 1,6 2-1,-4 0-26,4-4-21,10 5 0,-8-7-42,0 8 27,16 0 1,-14 0-89,15 0 24,9 0 1,-22 0-34,7 0 1,-1 0 0,-4 0 6,-2 0 0,-2 0 39,-2 0 0,-6 6 174,1-1 178,7 1-283,15-6-170,10 0 70,8 0 57,16 0 0,-2 0 1,15 0-17,2 0 1,-4 0 0,2 0-14,2 0 0,10 0 0,3 0 1,1 0 11,-4 0 1,3 0 0,1 0-1,2 0 20,-1 0 1,7 0 0,5 0 0,0 0 7,2 0 0,-4 0 1,8 0-1,1 0-2,-3 0 0,-2 0 0,-10 0 0,-1 0-42,-3 0 1,-1 0 0,2 2-1,-7 2-66,-3 2 0,-2 2 0,2-4-29,4 1 105,-4 1 1,7-6 0,-5 0 72,2 0-64,-1 0 1,-5 0-1,2 0 44,4 0 0,-8 0 37,8 0 0,-14 0-56,8 0-53,-12 0 1,10 2-214,-4 4 188,-11-4 95,5 6 275,-21-8 403,6 0-1042,-1 0 73,-5 0 454,22 0 182,-20-8-468,19 6 0,-19-8 26,7 4 110,-7-3 184,4-1-4,-8-6-184,0 7-39,0-9 1,-2 1-19,-4-1 0,-3 7 1,-11 1-47,-3 2 1,2 2-1,-7 4 1,1-1 15,0-3 0,4 0 1,-6 6-1,-2 0 41,-2 0 0,-2-6 1,0 0-1,0 2 43,0 3 0,0-5 0,0 0 0,2 0 72,4-2 0,-4 4 51,4-7-117,4 7 1,5-12 25,9 5 1,7-1-79,-2-5 12,12 3 1,3-5 0,9 7 0,-1-2-18,1-1 1,-5-3 0,3 1-1,3-1 9,1 1 0,7 0 1,0-1-1,2 1-8,0-1 1,0 1-1,6-1 1,2 1-21,4-1 1,-4 3 0,4 1-1,-5 3-8,-1-3 1,0-2 0,-2-1 0,-4 0 119,-5-1 0,-5 6 94,-2 1 28,-7 7-113,-2-4-63,-8 0-101,0 6 0,-10-5 14,-7 7 1,-16 0 0,-12 0 0,-3 2-88,-5 3 0,1-1 0,-16 6 0,-4 0 120,0-1 0,-1-3 1,-1 4-1,-2-2 61,2-4 0,12-2 0,10-2 17,9 0 1,14-2 186,6-4 1,19 2 76,10-8-277,7 8 0,7-9 0,3 7-125,6 2 107,4-6 1,10 6 0,3-5 0,5-1-15,1 0 1,1 6 0,1-3 0,2 1-18,3 0 0,1 0 0,-4 4 0,2-2-1,-2-1 0,-1-1 0,-3 4 0,-1-2 3,-5-2 1,-3 0 0,-10 4 82,-4-3 219,-4 3 1,-11-8-137,-8 4 1,-8 2 0,-16-7-51,1-3 0,-5-2-196,-7-1 145,8 7 1,-22-3-1,10 7-86,-6 2-33,-9 2 1,-3 8 0,-9 4 0,-2 3-92,-4 7 0,8 1 1,6-2-1,9 3-411,6 1 1,18 8 0,7-2 569,8 4 0,20 2 0,3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06T19:05:19.598"/>
    </inkml:context>
    <inkml:brush xml:id="br0">
      <inkml:brushProperty name="width" value="0.34286" units="cm"/>
      <inkml:brushProperty name="height" value="0.34286" units="cm"/>
      <inkml:brushProperty name="color" value="#FFFFFF"/>
    </inkml:brush>
  </inkml:definitions>
  <inkml:trace contextRef="#ctx0" brushRef="#br0">2583 507 8218,'-46'-25'0,"-3"-3"0,-3 1 0,-8 6 0,-6 7 0,-8 8 0,-4 5 0,-5 1 0,-4 0 0,-7 0 0,-3 0 0,47 0 0,0 0 63,-3-1 0,1 2 0,-43 4 1,43-2-1,1 0 0,-46 3 1,6 0-1,1 0-526,3-2 398,7-3 1,-1-1-1,9 0 1,6 0 6,4 0 0,-2-1 0,8-3 0,3-2 16,5 2 1,9 0 0,-4 0 93,1-2 1,7-1 187,0 1 0,21 4-227,26-4 0,9 4 0,26 4 0,3 2-17,7 2 1,5 0 0,11-6-1,7 0-19,7 0 0,-36 0 0,1 0 0,-1 0 0,-1 0 0,49 0 9,-2 0 1,2 1 0,-4 3 0,2 2 8,-46-4 1,-1 0 0,43 6 0,-4 0 0,-7-1 5,-5 1 1,5 4-1,-8-6-64,-6-3 62,-6-1 1,-10-2-1,1 0 1,-1 0 3,0 0 0,-7 0 0,-4-2 107,-4-3 1,1 1 55,-3-8 0,-15 2 1,-26-1-120,-15 5 0,-12 4 0,-8 2 0,-10 0-90,-11 0 1,-4 0 0,-17 0-1,-4 0-16,-5 0 0,-7 0 0,2 0 32,46 0 0,-1 0-46,2 0 0,0 0 1,-7 0-1,1 0 1,3-1-1,1 0 67,0-2 0,-1 0 4,1 3 1,0-2 0,-4-4 0,1-1 0,0 3 0,1 0 42,3-1 1,0 0-21,-46 1 1,17-9 0,4 5 0,6 0 95,6 1 1,18-7 291,11 2-443,19 5 1,16-1 0,26 10-76,10 4 1,3-5 0,10 7 0,5-2-41,8 0 1,14 0 0,5-6 0,5 0 92,1 0 0,8 0 0,-44 0 0,1 0 111,5 0 1,1 0-105,-5-4 1,2 0-1,9 2 1,0 0 0,-5-3-1,-1 0 130,2 1 0,0 1-83,1-1 0,0 2 0,-1 2 1,-1 0-1,-4-1 0,-2 0 1,40-3 12,-13-2 0,-14 0 0,-4 6 1,-4 0 4,-7 0 0,-7 0 0,-9 0-14,0 0 5,8 0 0,-22 0 20,-15 0 0,-29 0 0,-35 0 0,1 0 0,-11 0 1,-3-2-41,-7-3 21,-4 3 0,-11-6 0,-4 8-649,46 0 0,-1 0 644,2 0 0,0 0 0,-7-3 0,-1 0 0,3 0 0,-1 0 17,-2 1 1,0 0-19,2-3 0,-1 1 1,-4 2-1,0 0 0,5-3 1,2 0-479,3 1 1,1 0 489,-43-2 1,9 1-1,6-1 1,11 0 44,4-2 0,13 6 2,9-4-195,4 5 0,22 2 17,15 5 1,13-2-1,20 6 426,2-2 0,-2-3 0,14-5 1,3 0-344,7 0 0,5 0 1,12 0 172,7 0-166,1 0 0,13-2 1,-6-3-44,4-7 71,4 4 0,-39 1 0,0-1 0,1 3 0,-1 0 96,-1 1 0,-2-2-91,-4-2 0,-1 1 0,45 3 0,-7-6 0,-5 1 16,-7-1 1,-8 6-1,-16-2 1,-1 4-8,-5 2 1,3 0 0,-9 0 0,-1 0-22,-2 0 1,0 0-22,4 0-23,-20 0 1,-7 0 0,-32 0 0,-11 0 124,-10 0 1,-7 6 0,-14 0-158,-10-2 83,0 5 1,-16-7 0,5 4-12,-4-4 25,-3-2 0,1 0 1,0 0-1,-3 0 59,-3 0 1,2-6 0,-8-1 0,0-1-17,2 0 0,0 2 0,6 4 1,-2-2-36,1-1 1,-3-1-1,4 6 1,6 0-10,7 0 1,14 0 0,6 0 0,6 0 1483,5 0-1594,12 0 18,18 0 0,24 0-156,17 0 220,22 0 0,-5 0 0,11 0-127,-1 0 124,-1 0 1,14-6 0,2 0 0,2 2-3,6 2 0,-4 2 0,7-2 1,-1-2 28,0-1 1,-1-1-1,-5 6 1,0 0 11,0 0 0,6-2 1,-1-2-1,-3-2 12,-6 2 1,0 2 0,-6 2 0,0 2-20,1 4 1,-5-4-1,-10 6 1,-5-2-29,-4-1 1,-10 9-328,-3-2 44,-5 3 229,-2 3 147,-7-9-106,-2-1 208,-24-8 0,3 0 0,-16-2-122,-2-4 1,3 4 0,-1-3 0,-2 3-40,-2 2 1,-13 5-1,-5 3 1,-1 2-80,-4 4 0,-8-5 1,-2 3-1,-8 1-51,-8 3 1,-3-1 0,-2-1 0,-1-2 61,1 1 0,2-5 1,1 0-1,5-2 39,1-1 1,2 1 0,5-6 135,-5 0-60,4 0 0,-6 2 0,10 2 94,4 2-138,-3 0 0,6 0 1,-1 1-39,10 3-23,7-6 1,12 11-14,4-3 1,16-4-1,18-2 1,19-4 19,13-2 0,7 0 0,11 0 0,3 0 65,6 0 1,6 5 0,5 1-1,5 0 17,-1 2 0,5-6 0,-7 6 0,3-3-62,3 1 0,7 8 0,-1-3 0,-4 3-104,1-2 1,5 3 0,6-5-876,-45-5 0,-1 0 970,42 2 1,-39-6-1,1-2 1,40 1-1,0 0-25,0 0 1,2 0-1,-10 0 1,-7 0 140,-6 0 1,-20 0-1,-8 0 113,-7 0 1,-23 0-34,-16 0 0,-18 0 0,-22 0-111,-7 0 0,2 6 0,-3 2 1,-5 0-48,-3-1 0,-10 5 1,4-4-1,-4 0-54,-4-1 0,-2 7 1,-11-4-1,2 1-41,-3 1 1,-9-2 0,43-4 0,-1 1-67,-3-1 0,-1 0 307,-2 0 0,0 0 0,-1-1 1,-1-1-1,1 0 0,0-2 0,0-1 1,0 0-175,0-1 0,1 0 0,-1 0 0,0 0 0,6 0 0,1 0 197,-40 0-146,9 0 1,20 0 0,2 0 0,4 0 95,3 0 1,5-6 0,13 0-1,0 2-74,0 3 1,6 2-199,0 5 46,15-4 1,1 20-1,20-7 1,9 1-19,5-3 0,10-3 1,-2 3-1,4-3 7,2-2 0,6 4 1,4-7-1,3-1 148,6-2 1,9-2 0,-3 0-10,2 0-75,10 0 0,7-2 0,9-2 250,-1-1-110,0-9 0,6 6 0,2-3 0,0 3-7,1 0 1,-11 6-1,-11-4 1,-8 4-63,-8 2 1,0 2-1,-6 2 1,-7 4-80,-6 2 1,-4-6 0,2 3 0,2-1-38,1 0 0,9 0 0,-3-6 0,5 0 51,1 0 0,1 0 0,-3 0 0,-3 0 35,-7 0 1,-3 2-4,-2 4-221,-15-5 89,-5 7 1,-25-2 350,-7 0-227,-1 0 1,-9-4 0,4 2 17,-6 1 0,-6 1 0,-4-6 4,-2 0 0,-5 0 0,3-2 0,0-2 0,1-1 0,-7-1 1,1 4-1,-7-2 16,-3-2 0,-2-2 0,4 4 1,-4-1 27,-2 1 0,-1-4 1,-1 2 152,6 2-192,4-5 1,1 7-1,1-4-13,0 4 10,-1 2 1,1 0 0,1 0 0,3 0-39,1 0 1,-5 8 0,-4 1 0,3 3-71,5 0 0,9-7 0,-2 5 0,4-2-87,2-4 330,16-2 82,-12-2-158,27 0-651,-11 0 830,30 7-284,-11-5 0,21 6 227,-7-8-118,-1 0 1,16 0-1,-4 0 114,4 0-172,2 0 1,0 0 0,2 0 0,4 0-1,5 0 1,-1-6 0,1 1 0,5-1-38,5-2 1,0 4-1,8-6 1,1 1 43,-3-1 0,4 4 1,-6-4-1,2 3-2,4 3 1,-12 2 0,-3 2 0,-5 0-6,-1 0 0,-6 0 0,1 0-58,-3 0 1,4 0-150,0 0 185,-8 0 1,-6 0-130,-4 0 75,-3 0-1,5 0 47,0 0 1,-4 0 19,8 0 0,-5 0 27,5 0-257,-8 0 35,4 0 167,-15 0 53,-2 0 124,-31 8-88,9-6 1,-29 11 0,8-5-116,-9 2 35,-7-7 0,-9 13 0,-6-6 0,-6 1-15,-3 1 1,-9-2 0,3 3-1,-3-3 33,3-2 1,-5 3 0,7-5 0,-1-2-8,5-2 1,1 4 0,0 0-1,-3-2 4,-3-3 1,0-1 0,-1 0 0,5 0-10,4 0 1,1 0 0,-1 0 0,2 0-42,8 0 1,11-1 0,7-3 57,1-2-35,10 0 232,8-2-140,7-1-67,9-1 0,5 2-48,16 8 0,1 0 1,16 0-1,2 0-34,2 0 0,10 0 1,5 0-1,7-2 39,3-4 0,6 4 1,-4-3-1,4 1 10,8-2 0,-2 4 0,6-4 1,-5 2 40,-1-2 1,8 4 0,1-3 23,1 3-47,5 2 0,-13-2 1,6-2-1,-1-2 19,5 2 0,-3 2 0,1 2 24,-2 0-38,5 0 1,-9 0 0,5 0 7,-1 0-20,-10 0 0,-2 0 0,-10 0 0,-3 0-88,-5 0 0,-9 6-252,2 0 246,-12 0 194,-12 1 1,-19-5-1,-13 2-84,-7-8 1,-11 1-1,-2-7 1,-9 0 10,-7 0 0,-9 5 1,-6-5-53,-7 2 43,-15 2 0,-1 0 1,-6-1-1720,0-3 1711,-2 6 1,44-2 0,-1-1 0,1 2 0,-1 2 53,2-2 0,-1 0-26,-1 0 1,0-2 0,-37-8 0,-4 1 0,1 3 36,3-3 0,14 1 0,-3-1 0,12 4-37,10 2 1,2-3 0,1 5-1,5 0 29,11-2 0,8 6 19,8-3-131,11 3 1,28 2 20,30 0 1,5-6-1,7 0 1,6 0 23,8-2 0,1 5 0,11-7 61,5 2 216,-2-5 1,-35 10-1,1 2 1,-1-5-1,-1 0-121,3-1 0,1 0-134,0 3 0,0 1 1,-1-2-1,-1 0 0,1 3 1,1 0-1,1-1 0,0 0 11,2 1 1,-1 0-1,-6 1 1,-1 0-1,49 1 1,-10 2-37,-8 4 0,-3-2 0,-10 8 0,-4-1-10,-6-1 1,-9 6-1,-5-5 1,-1 3-192,-4-3 0,-10 5-978,-6-4 1196,-11 11 0,-4-4 0,-8 7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06T19:05:09.685"/>
    </inkml:context>
    <inkml:brush xml:id="br0">
      <inkml:brushProperty name="width" value="0.34286" units="cm"/>
      <inkml:brushProperty name="height" value="0.34286" units="cm"/>
      <inkml:brushProperty name="color" value="#FFFFFF"/>
    </inkml:brush>
  </inkml:definitions>
  <inkml:trace contextRef="#ctx0" brushRef="#br0">926 542 7258,'-33'-20'0,"2"-1"0,4-2 0,1 1 0,3 3 0,0 1 164,-1 1 0,21 1 1,18 3-1,18 3 0,10 2-142,5 4 1,5 3-1,3 1-33,2 0 1,2 0 0,-3 0 0,3 0-9,2 0 0,8 0 0,7 0 0,3 0 1,5 0-1,6 0-9,8 0 1,-45-1 0,1 0 21,0-2 1,1 0 0,3 2-1,0 0 1,-2-2 0,1 0-794,-1 2 1,0 0 841,4 1 1,-2 0 0,-6 0-1,-1 0 1,0 0 0,-1 0-1,36 0 34,-15 0 0,-12 2 0,-15 4 1,-10 5-40,-10 5 1,-13-2-140,-6 3 1,-20-5-1,-13 5 106,-16-9 0,0 0 0,-15-2 0,-4-3 69,-4-1 0,-8 4 0,-5 0 1,-10-2-23,-7-2 0,44-2 1,-2 0-1,-4 0 0,-1 0 1,-1-1-1,-2 0-123,-1-2 0,-2 0 0,-4 2 0,-2 0 1,-5-2-1,-3-2 94,-4 1 0,-1 1-4,7 2 1,1 0 0,-6-7 0,1 0 0,12 3 0,2 0 66,2 1 1,2-1 370,5-3 1,3 0 0,-28-7 0,21-9-193,19 3 0,26-4-206,23 2 0,13 1 1,20 11-144,2 5 1,7 2 0,-1 0 0,5-2-43,6 2 1,4 2 0,12 2-1,4 0-52,3 0 0,10 0 0,-5 0 0,7 0 106,4 0 0,2 0 0,-47 0 0,1 0 1,-2 0-1,1 0 46,46 0 1,1 0 0,-7-2 0,-7-2 307,-5-1 1,-3-1-1,-19 6-160,-1 0-142,-3 0 0,-2 0 1,-1 0 146,-5 0-52,-3 0 1,-14-6 0,0 0 10,2 2-84,-13 2 1,-10 0-1,-22-1 1,-9-3-2,-12 2 0,-10-4 1,-15 2-1,-10 2-8,-9 2 1,-15 2-1,-4 0 1,46 0 0,1 0 3,-1 0 1,-1 0 0,-3 1 0,-1 0 0,-1 1 0,0 0 0,-1 1 0,0 0-57,0-1 1,1 0 0,-1-1-1,0 0 1,3-1 0,1 0 88,0 0 0,1 0-29,-37 0 0,0-2 1,17-4 156,6-6-150,-1 5 0,6-7 0,-4 6 22,2-1-22,5 5 0,10-4 0,1 8 56,3 0-65,7 0 0,22 0 0,22 0 0,19 0-71,9 0 0,9-6 1,7 0-1,5 1 30,4-3 1,8 6-1,0-4 1,6 2 21,4-2 1,11 4 0,-5-3 0,-3 3 22,1 2 1,-1 0-1,11 0 1,3 0-8,6 0 0,-4 0 1,-2 0-1061,-4 0 1058,-9 0 0,3 0 1,-9 2-31,-6 3 25,-6-3 0,-16 8 0,-1-6 0,-2 2-12,-4-2 0,-8 3 0,-4 1-55,-2 2 62,-9-6 0,-13 4 37,-14-8 0,-9 0 0,-16-2 0,-3-2 1,-2-2 0,-8-6 0,1 4 0,-8 1 443,-8-1 0,2-4 1,-4 5-376,-6-3-81,-6 6 1,-3-6 0,-1 6 127,-1-1-191,-10-1 0,-4 0 0,45 3 0,1 0 223,-48-1-152,11 2 0,11 2 0,7 0 0,2 0-21,4 0 1,6 2-1,11 2 1,6 4-127,5 2 0,3-5-346,3 7 407,13-8 0,25 4 0,17-8 0,10 0 102,6 0 1,13 0-1,0 0 1,8 0 114,10 0 1,6 0 0,9-2-1,1-2-94,-1-2 0,2 0 1,4 6-81,6 0-14,-48-4 1,1 0-1,2 3 1,1 0-1,-3-1 1,1-1-57,44 1 33,-6 2 0,-6 0 0,0 0 0,-3 0 22,-4 0 0,5 6 0,-17-1 0,0-1 27,2-2 1,-2-2 0,-4 0-1,-8 0 35,-5 0 1,-10 0 0,1 0 49,-3 0-63,-10 0 1,-25 2 0,-21 4 0,-14 4 131,-8-1 0,-9 11 0,-3-5-243,-9 5 108,2-5 0,-8 5 0,2-9-27,-7 3 21,1 1 1,-14 1-1,7-3 1,-3-3-4,1-2 0,-1 4 0,-5-7 0,0 1 16,-1 2 1,-5-6-1,-2 4 1,-2-4 5,47-2 0,-1 0 0,0 0 0,-1 0 0,0 0 0,0 2 0,-1-1 0,1 2-12,-1-1 0,1 1 0,0 3 0,1 0 0,0-2 0,-1 0 1,-47 3-12,4 1 0,6 4 0,21-4 0,4-1 7,6 1 1,0 4 0,5-6 0,9-1-21,5 3 1,10-6-70,0 4 82,7-4-162,5-2 74,17 8 1,17-4 147,12 7-41,4-7 0,4 10 1,4-8-1,5-3 9,5-1 0,9-2 1,4 0-1,6 0 6,6 0 0,5 0 0,10 0 0,4 0-7,2 0 1,2 0 0,-45 0 0,1 0 0,1 0 0,1 0-54,1 0 1,0 0 0,3 0 0,0 0 0,-5 0 0,-1 0 0,-1 0 0,-1 0 7,-3 0 0,1 0 1,48 2-1,-14 4 0,-11 4-14,-12-1 0,-2 5 1,-2-6-1,-2 0 18,-1-1 0,-11 1 0,-1-4-27,0 2 25,-14 0 1,12-6-30,-12 0 41,-12 0 32,-1 0 1,-20 0-1,-8 0 1,-11 0 42,-8 0 1,-12 0-1,-3 0 1,-7 2 23,-5 3 1,-4-1 0,-10 6-1,-4 0-83,-5-1 0,3-3 0,1 4 0,-1 0-52,-3-1 1,-5-5 0,-1 4 0,-1-2 29,1 0 0,6-1 0,-1-5 1,1 0-5,1 0 0,-3 0 0,5 0 0,0 0 2,1 0 0,-11 6 0,9 0-137,7-2 143,0-2 1,18 0 0,-6 2 0,4 2-82,3-3 0,5-1-206,13-2 232,8 0 1,17-2 33,16-3 0,21 3 1,8-4 79,2 4 0,0 2 1,-1 0 5,5 0 1,-4 0-1,6 0 1,-3 2-41,1 4 1,6-4 0,-5 5-156,3 1 93,2-6 1,11 6 0,2-6-111,2 4 93,10-4 0,2 7 1,7-5-1,3 2 34,1-2 0,-4-2 1,1-2-1,-1 0 51,-1 0 0,5 0 1,-5 0-1,-2-2 81,-9-4 0,1 4 1,-8-4-1,1 4-77,-5 2 0,-6 0 0,-5 0 0,-7 0-156,-3 0 0,-2 2 1,0 2-8,0 2 1,-8 2 30,-3-2 9,-13-5 175,5 7 192,-14-8 430,5 0-616,-14-15-137,5 11-188,-14-12 67,6 16 196,-7 0-7,0 0 117,-1 0-75,1 0-3,7 0 0,-13 0-13,-1 0 1,-9 0-8,-7 0 1,-5 0 0,-5 0-1,1 0 4,2 0 1,1 0 0,-7 0 0,-1 0-21,-4 0 1,-2 0 0,-6 0-1,2 0-17,-2 0 1,-2 0 0,0 0 0,2 0 20,2 0 0,8 0 1,-4 0-1,1 0 4,1 0 0,0 0 0,5 0-57,1 0 44,0 0 0,-5 0 0,3 0-41,4 0 31,1 0 0,4-6 0,5 1 1,3-1 6,2-2 0,2 4 0,2-6 0,4 1 98,2-1 0,1 4 0,5-3 68,-4 1 1,1-4-36,-7 6-352,16 1 22,-3 5 0,37 0 131,8 0 1,10 1 100,2 5-59,-4-4 0,6 6 1,-9-8-135,1 0 122,0 8 0,0-6 1,2 5-1,4-1-41,5 0 1,-1 2 0,2-4 0,1 3-3,3 3 1,7-6 0,0 2 0,0-2 69,2 2 0,-3-4 0,5 3 1,-2-3 15,-4-2 1,-1 0-1,-3 0 1,-2 0-2,-3 0 1,1 0 0,-7 0 0,-2 0-26,-2 0 1,-6 0-33,4 0 1,-4 0 70,10 0-55,-12 0 130,-4 0-114,0 0 42,-13 0-82,19 0-34,-27 0 453,11 0-342,-38 0 0,6 0-8,-24 0 0,4-2 0,-6-2 0,8-1 4,2 1 1,0 2 0,-2 2 199,1 0-189,-1 0 1,-2 0 0,-2 0 0,-4 0 12,-1 0 1,-5 0 0,-7 0 0,-2 0-39,1 0 1,-5 0 0,-2 0 0,-2 0-28,2 0 1,-2 6 0,6-1-1,0 1-24,0 2 0,2-6 0,5 4 0,3-2-16,3 2 0,4-5 1,7 5 38,-5-4 0,8-2-73,-8 0 77,16 0 0,-12-2 50,8-4-50,8 5 0,-14-7 3,11 8 41,5 0 30,-6-8 0,15 6-219,2-6 140,31 8 0,-7 0 1,19 0 8,-2 0 1,-6 0 0,4 0 56,6 0 0,-2 0 0,6 0 0,-4 0 64,-3 0 0,3-2 1,2-2 15,2-1-100,0-1 1,1 6 0,5 0-65,3 0 52,-5 0 1,5 0-1,-5 0 1,2 0-13,-1 0 1,-1 0-1,3 0 1,-3 0-19,-2 0 0,-1 0 0,-1 2 0,4 2-1,-1 1 1,1 1 0,-6-6 0,4 0-8,1 0 0,-5 2 0,2 2 1,-4 2-4,-2-2 0,-1-2 1,1-2-1,0 0 16,0 0 0,-6 0 38,0 0-39,8 0 1,-6 0 125,4 0-117,-11 0 1,3-2 38,-4-4-79,-4 4 0,3-6-148,-5 8 24,-3 0 110,11 0 233,-7 0 10,-9 0-389,-1 0 0,-29 0 173,-8 0 1,-8 2 0,2 2 29,0 2 0,-2 0 1,-2-4-1,-4 2 16,-1 1 0,-3 1 1,-7-4-1,-6 2-8,-10 2 0,0 0 1,-8-4-1,3 2 3,-1 1 0,-2 1 0,5-6 0,-1 0 32,6 0 1,0 0 0,8-2 0,-2-2 57,-4-1 0,0-3 0,2 4 76,6-2-146,-4 0 0,5 6 0,-5 0 34,2 0-49,2 0 1,7 0-1,3 0-31,1 0 9,1 0 1,1 0-1,4 0-118,4 0 1,8 0-177,0 0 226,16-8 54,-3 7 1,18-15 0,6 6 22,9 1 0,3-7 1,13 4 27,9-3 1,-5 3 0,10 3 203,-8 1-228,3-6 0,3 10 0,5-5 166,-3 1-112,3-6 0,-5 12 1,7-3-1,3 3-22,3 2 0,-2 0 1,6 0-1,0 0-35,1 0 0,-5 2 0,4 3 0,-2 5-117,-4 0 1,-1 5 0,-3-3 0,2 1 6,5-1 0,-5 2 0,4-7 1,-4 1 48,-1 0 0,7-2 0,2-6 0,0 0 76,-4 0 1,-3 0 0,-5 0 0,-1 0 5,-3 0 0,-1 0 0,2 0 120,-7 0-80,-3 0 0,-2 0 1,0 0 58,0 0-104,0 0 1,-6 0 0,0 0-42,2 0 54,-6 0 1,2 6-149,-3-1-390,-5 9 478,6-12 0,-19 6 170,-12-8 1,-11 0-27,-18 0 0,-2 0 0,-2 0-35,-1 0 0,5 0 1,6 0-71,-2 0 29,-2 0 1,-2 0 0,0 2-170,0 4 129,0-5 1,-2 7 0,-2-8-50,-2 0 45,-7 0 1,9 0 0,-6 0 0,1 0 1,-1 0 0,-1 0 1,-7 0-1,1 0 11,-1 0 0,1 0 1,0 0-1,-3 0-22,-3 0 0,12 0 1,-1 2-1,8 2-119,4 2 1,6 0 60,0-6 205,8 0-6,-5 0-126,24 0 31,-3 0-23,28 0 1,-9 0-1,17 0-3,5 0 1,-6 0-1,6 0 1,1 0-14,2 0 0,4 0 1,-2 0-1,5 0 6,5 0 0,3 0 1,2 0-1,6 0 3,6 0 0,-8 0 1,10 0-1,-2 0-1,0 0 1,-4 0 0,0 0 0,0 0 9,-2 0 1,-2 0-1,-7 0 1,1 0 28,4 0 1,-9 0 0,1 0 4,-5 0-30,-4 0 0,-6 6-142,0-1 107,-1 9 0,-6-10-96,-5 7 25,-11-7-146,3 4 209,-13-8-838,-18 0 867,-5 8 0,-29 2 0,5 7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06T19:05:02.250"/>
    </inkml:context>
    <inkml:brush xml:id="br0">
      <inkml:brushProperty name="width" value="0.34286" units="cm"/>
      <inkml:brushProperty name="height" value="0.34286" units="cm"/>
      <inkml:brushProperty name="color" value="#FFFFFF"/>
    </inkml:brush>
  </inkml:definitions>
  <inkml:trace contextRef="#ctx0" brushRef="#br0">614 489 7292,'-16'-19'0,"6"-3"0,12 1 0,14 3 0,11 7 45,6 3 1,2 2-1,2 6 1,4 0 0,7 0-1,8 2-108,8 4 0,4-4 0,4 6 1,4-2-1,7-1-20,8-1 0,-3 4 62,-1-2 0,0 5 0,-7-5 0,2 0 36,-1 2 0,-7-4 0,-1 5 0,-7-1 15,-7-4 1,-3 4 0,-2 0 0,1-1 28,-5 1 0,-9-2 0,2-6 0,-3 0 22,1 0 1,0 0 0,-4 0 63,3 0-162,-11 0 1,1 2 10,-25 4 1,-20-4-1,-22 5 1,-6-1 3,-5 0 1,-5 2-1,-3-4 1,-4 2-12,-2-3 1,-2-1 0,-6-2 0,-2 0 25,-3 0 0,-5 0 1,-7 0-1,-3 0 35,-3 0 0,43-2 0,-1-1 1,-4-1-1,-2 0 0,-2 0 0,-1 0-89,1 0 0,0 0 0,1 0 0,0 0 0,-1 2 0,1 1 160,3-2 1,0 0-59,0-1 0,3 2 0,-35 2 0,13 0 0,18 0 39,13 0 0,14-8-119,5-3 1,21 1-1,10 0-60,13 2 1,1 1-1,8 3 1,2-4-9,2-2 1,16 4 0,5-5 0,8-1 91,10 2 1,0-3 0,11 5 0,6 0-9,8 1 1,-1-5 0,-1 6-1,-2 2 15,0 2 0,-43 0 0,1-2 0,46-1-1257,0 1 1195,-2 2 1,-10 2 0,-3 2-224,-6 4 259,-5-4 0,-9 5 0,-3-5 0,-5 2-20,-2 2 0,-5 0 0,-2-6 0,-3 0 27,-3 0 1,-8 0-1,-4-2 44,-1-4 1,-15 4 11,-17-4 0,-11-2 0,-18 3 0,-4 1 10,-7 2 0,-3 2 0,-17 0 0,-6 0-20,-7 0 0,-5 2 0,1 2 1,-1 3-17,-5 3 1,0-6 0,-8 2-92,2-4 72,2-2 1,5 0 0,1 0-1,-2 0-18,-4 0 1,11 0 0,1-2-1,9-2 548,8-2 1,4-6 0,9 5-342,5-3-134,3 6 0,29-11 0,18 5-54,21 0 1,14-3 0,4 5 0,7 0-47,7 0 1,9-5-1,-2 3 1,5-2-34,7 1 1,-10 7 0,2-2-123,-6 4 176,4 2 0,-8 0 0,8 0-66,0 0 62,6 0 0,-10 0 0,8 0-6,0 0 28,8 0 0,-9 0 0,1 0 0,-10 0 4,-5 0 1,-3 0 0,-1 0 0,-5 0 4,-5 0 1,-2 0 5,1 0-13,-3 0 0,-13 0 6,-24 0 1,-16 0 0,-21 0 0,-4 0 12,-5 0 1,-5 0-1,-3 0-37,-4 0 20,-4 8 0,-8-6 0,-2 4-40,-4-4 38,5-2 0,-9 0 1,4 0 47,-5 0-34,-4 0 1,-3 0 0,3-2 0,1-2 29,3-2 1,-3-2 0,-5 4 0,0-2 36,4 3 1,3 1 0,1 2 0,3 0-58,0 0 0,16 2 0,4 1 15,13 3 2,9 0 0,26-6 0,16 0 0,17 0-38,10 0 1,10 0-1,3 0-105,5 0 64,1 0 1,8 0 0,4 0-141,4 0 175,2 0 0,0 0 0,0 0-171,0 0 164,7 0 0,1 0 0,5 0 0,-1 0 0,1 0 1,4 0-1,3 0 1,-1 0 1,-4 0 1,-3-6 0,1 0 0,-1 3 9,1 1 1,-11-4 0,-4 0-1,-6 2 17,-6 2 1,1 2-1,-1 0 1,0 0 22,-5 0 0,-1 6 0,-9 2 1,-2 0-29,-2-1 0,-10 7-95,-4-2 0,-13 5-113,-10 6 130,-8-11 0,-11 9 0,-5-13 0,-7 0 46,-8 0 1,-5 3 0,-9-5 0,-1-2 24,-4-2 1,-4-2 0,-8 0-1,0 0 101,0 0 1,6 0-1,-2 0 1,-6-2-4,-7-4 0,-7 2 0,-1-6 0,0 1-9,-1-1 1,-7 4-1,-2-3 1,0-1-64,4 0 1,10 6 0,1-3-1,-3 1-43,-6 0 0,9-2 0,3 4-120,11-2 89,7-7 1,11 11-1,2-6-75,1 0 112,16 6 0,-2-7-8,15 3-26,1 4 37,0-14 34,-1 14-18,8-5 0,38 7 1,18 0 0,12 0 0,-3 0 0,3 0 15,6 0 1,6 0 0,5 0 0,5 0-16,0 0 0,5 0 1,-4 2-1,3 2-94,-3 1 0,11 3 0,-5-4-141,2 2 153,0 0 0,-1-1 0,1 1 27,4-2 13,-4 6 0,1-8 0,-11 4 199,-1-4-169,5-2 0,-5 2 0,3 1 0,-7 3 38,-8-2 1,-2 0 0,-10 2 0,-5 4 17,-4-1 1,-12 7-366,-10-5 48,-11 13 0,-14-7 197,-16 1 0,-9-9 45,-14-9 0,-7 0 0,-7 0 0,7 0 127,3 0 0,-5 0 0,-1 0 136,-5 0-157,-10 0 0,10 0 0,-6 0-57,2 0-30,-6 0 1,-4 0-1,-12 0 1,-3 0-26,-2 0 1,-1 2 0,-1 2 0,-2 2-31,-2-2 0,5-2 0,9-2 0,-1 0-29,1 0 1,-1 0 0,-1 0 0,7 0 120,8 0 1,6-6 0,7-2 0,1 0 212,-1 1 1,15 1 0,1 4 279,-2-4-584,12 4 222,2-6-48,17 8-425,39 0 163,-8 0 1,33 0 0,-13-2 0,4-1-50,7-3 1,2-8 0,12 2 0,6-1 158,4 1 0,-5-3 1,5 3-1,-2-3 80,-1-3 1,13 1 0,-5-3 0,-1-1 48,-3-2 1,5-1-1,-3 7 1,3 1 31,-3 5 1,-3-3 0,-7 8-1,3 0-51,2-1 1,5 5 0,-3-4-218,2 4 169,-7 2 1,3 8 0,-10 1-266,-2 1 152,-16 6 0,-5-7 0,-20 9-118,-3-1 35,-10-7 0,-5 6 0,-10-5 9,-7 5 1,-6-5 0,-5-1-1,-6 0 169,-4-1 0,-4-5 0,-2 2 1,-3-4 65,-3-2 0,-3 0 0,-9 0 0,-1 0 62,2 0 0,-4 0 0,-1 0 1,-1 0-45,-4 0 0,-2 0 0,-1 0 1,-3 0-71,-4 0 0,-11 0 1,-12 0-1,48 0 1,-1 0-45,0 0 1,-1 0 0,0 0 0,0 0 0,-2 0 0,-1 0-974,-2 0 1,-1 0 956,-1 4 0,0 0 0,2-2 1,0 0-1,0 3 0,1 1 1,1 1-1,0 0 12,1 1 0,1 0 0,-1-1 0,-1 1 0,4-1 0,0 0 0,-43 4-3,9 3 0,10-1 0,12 1 10,6-2 39,12-1 0,19-1-5,27-4 1,11-2 0,32 0 0,0 1 55,3-1 1,14 4 0,10-2-1,10-2-48,5-2 1,14 4-1,-49-4 1,1 1-1,-1 0 1,1 0-21,0 1 0,1 0 1,-1-3-1,1 0 0,2 2 1,0 2-1,2-2 1,1-1-35,1 1 0,0 0 0,1 1 0,-1 0 0,-6-2 0,0 0 51,1 0 1,-1 2-85,1 3 0,-1-1 0,0-4 0,-1-2 0,48 8 0,-8-2 14,-8 0 1,1 1-1,-8-3 1,-3 2 59,-1-2 0,-12 0 0,-7 0 0,-11 4 51,-5 1 0,-4-3-5,-4 6 0,-13-6-103,-16 5 0,-10-5 1,-13 4-1,-6-3 29,-4-3 1,-10 4 0,-6 0 0,-7 0 18,-8-1 1,-6 5 0,-5-6 100,-7-2-88,-3 5 1,-3-5-1,1 6 1,0 0 39,-1-1 1,-10-3-1,-1 4 1,3 0-22,5-1 0,0-3 0,0 4 0,4 0-53,1-1 1,5-3-1,13 4 1,2-1 332,2 1 1,7-4 0,-1 4 0,6-1-390,5 1 1,-1-4-1,7 4 1,2-3-484,2-3 261,10 6 200,10-8 1,15 6 33,19-8 1,5 0 0,20 0 107,1 0-19,-6 0 0,13 0 1,-1 0 165,7 0-117,-2-8 0,14 6 0,-4-4 0,4 4-13,2 2 0,0 0 0,2 0 0,3 0-47,7 0 1,-2 0 0,-1 0 0,1 0-69,-1 0 1,3 6 0,3 2 0,-1 0-58,-3-1 1,-7 1 0,3-4 0,-1 2-11,0-2 0,-3 3 0,-7-1 0,-3-2 49,-3-2 0,4 0 1,-6 2-1,-4 2 71,-5-2 0,-1-2 0,-9-1 127,-6 5-190,-6-4 170,-9 6-81,-1-8 54,-7 0-157,-2 0 10,-32-8 1,5 4 94,-16-7 0,0-1 170,6-5 1,4 5-88,1 0 0,11 7-90,1-7 96,1 8-316,1-4-207,2 8 218,8-8 418,-8 7 0,3-7-54,-13 8 0,-3-6 0,-14 0-183,0 2 1,0 2 0,0 0 0,0-2 12,0-1 0,0-1 0,-2 6 0,-3 0-7,-7 0 1,-3 0 0,-3 2 0,1 2-20,-1 1 0,-11 7 1,-2-6-1,0 0-15,-1 2 0,-1-5 0,-2 7 0,2-2-16,4-4 0,6-2 1,11-2-1,6 0 180,4 0 103,10 0-88,2 0 0,19-6-197,12 0 1,8 0-136,21 6 192,-4 0 1,11 6-1,-3 0-180,8-2 160,-1-2 0,22-2 0,-2 0 13,8 0-12,5-8 1,9 6-1,1-6 1,2 2 13,2 1 0,2-7 0,-3 6 1,1 0 23,-2-1 1,-10 5-1,-7-4 1,-6 4-20,-4 2 0,-8 0 0,-1 2 1,-11 2-140,-9 1 0,-11 3-65,-1-2 0,-8-2 92,-9 8 1,-10-9 148,-19 3-82,-20-4 1,3-2 0,-15 0 138,-1 0-132,4 0 1,-10 0 0,5 2 0,1 2-149,6 2 1,-7 2 0,11-4 174,3 1 0,4 9 0,4-4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06T19:04:55.686"/>
    </inkml:context>
    <inkml:brush xml:id="br0">
      <inkml:brushProperty name="width" value="0.34286" units="cm"/>
      <inkml:brushProperty name="height" value="0.34286" units="cm"/>
      <inkml:brushProperty name="color" value="#FFFFFF"/>
    </inkml:brush>
  </inkml:definitions>
  <inkml:trace contextRef="#ctx0" brushRef="#br0">2900 594 7178,'-19'-17'0,"-3"-1"0,-1 1 0,0 1 0,-1 3 0,-1 3 0,0 0 75,0 1 0,-2 3 0,-1-4 1,-7 2-1,-1 4 87,-1 2 1,-8-3 0,-5-1-1,-11 2 1,-8 2 0,-13 2 317,-7 0-476,35 0 1,-1 0-1,-44 6 1,44-3 0,0 0-1,1-1 1,1-1 31,0 1 1,1-2 0,-43 0-1,8-2 1,11-3 73,10-7 0,8-2 0,13 1 0,10 1 490,10-1-115,6-3-400,9-9 1,20 15 0,17 2-246,10 10 1,11 10 0,-1-6 0,7 0-34,10 1 1,0-3 0,14 6 0,-1-2 94,5-4 0,5-2 0,4-2 0,5 0 75,1 0 1,-45 0 0,0 0 0,4 0 0,-1 0 0,-1 0 0,1 0 31,-2 0 1,0 0 0,42 0 0,-7 0 0,-13 0 239,-9 0 0,-7-2 249,-13-4-428,-11 4 0,-33-6-23,-19 8-9,-13 0 0,-6 0 0,-5 0-61,-6 0 6,-3 0 1,-4 0-1,-5 2 1,-7 2-53,-7 2 1,-1 0 0,-8-6-1,-3 0 50,-6 0 0,38 0 0,-1 0 1,-5 0-1,-2 0 0,-2 0 1,0 0-24,-1 0 0,1 0 0,1 0 0,0 0 0,2 0 0,0 0 0,1 0 0,0 0 50,0 0 0,1 0 0,-35-2 0,8-2 0,17-2 95,15 2 1,15-4 159,8 2-261,25-7 18,14 3 1,20 0 0,14 5-118,0 3 59,9 2 1,12-6 0,12 0-106,5 2 86,5-6 0,9 7 1,4-7-1,-48 5 0,1 0 14,0 0 0,0 0 1,2 3-1,-1-1 0,1-2 1,1 0-1,0 1 0,0 0 17,0 2 0,-1 0 0,0-1 0,-1-1 0,-1 0 1,-1 2-1,46-2 36,-10 2 1,-15-4 0,-16 0-1,-7 2 184,-9 2-58,-11 2 70,-3 0 1,-34 0-86,-15 0-109,-8-7 1,-20 3 0,3-6-53,-9 2 51,-5-5 0,-17 11 0,-9-6-55,-9 0-9,43 7 0,-2 0 0,1-3 1,-1 1-1,-3 2 0,-2 2 0,-3-1 1,0 0 49,-4 0 0,0 0 0,0-1 0,0 2 0,-4-1 0,1 2 0,2-1 0,2 1-12,2 1 1,2 0 0,4 0 0,1 0-1,4-3 1,1 0 0,-40 0 67,18 0 0,18 0 78,17 0 0,20-8 0,16-1-48,18-1 1,13 2 0,16 8 0,7-2-110,6-4 1,18 4 0,2-5 0,9 1 42,8 0 0,-1 0 0,5 6-236,-2 0 169,-45 0 0,1 0 1,46 0-1,-46 0 1,1 0-1,-2 1 1,0 0-109,49 5 1,-9-4 0,-1 6-1,-4-3 88,5 1 0,-11 0 1,3-6-1,-9 0 49,-3 0 1,0-2 0,0-4 0,-2-3 187,-4-1 0,-6-6 0,-9 5 157,-3-5-100,-23 7 1,-17 1-1,-33 6-233,-10-4 0,-11 4 1,1-4-143,-3 4 83,-10 2 0,-1 6 1,-5 0-109,2-2 104,0 6 0,-11-9 1,-1 5-1,0-2 27,-1 2 0,3-4 0,-6 4 0,-1-4 40,-4-2 0,9 0 0,-8 0 0,7-2 101,1-4 0,-2 2 0,5-6 0,-1 3 2,6 3 1,6-4 0,12 2 0,1 2-3,2 2 0,14 2-97,-1 0 1,18 10-189,4 8 1,18-7 0,10 7-1,9-3-15,8 1 1,2-7 0,17-1 87,8 0 57,14-6 1,10 6-1,11-8 163,4 0-153,-46 0 0,0 0 1,39 0-1,7 0 0,-48 0 1,0 0 55,4 0 0,-1 0 0,-1 0 1,-1 0-1,1-1 0,-1 2 1,43 1-16,-6 3 0,-2-1 1,-3 8-1,-7 1-41,-7 3 0,-6-4 0,0-1 1,-6 1 23,-3-2 1,-11 3 0,-3-7 0,-6 0 32,-6 2 1,-9-5-28,-9 9 0,-18-8 190,-11 2-167,-15 4 0,-21-7 0,-6 7 188,-10-2-170,-8 5 1,-17-5 0,-4 6 0,49-8 0,-1-1 12,-48 9 1,45-9 0,0 0 0,0 0 0,1-1 0,-4 1 0,-1 0-43,-3 0 0,-2 0 0,-1-2 0,0 0 0,-4 1 0,0 1 0,2 0 0,0 0 21,1 0 1,0 0-1,-3 0 1,-2 1-1,3 2 1,-1 0-1,-1-1 1,0 0-6,2-2 1,2 1-1,2 0 1,2 0 0,1 2-1,1 1 1,2 1-1,0 0-12,0 1 1,1 1 0,5-3-1,1-1 1,-37 12 0,11-7-38,10 1 1,14-4 0,11 1 50,12-7-255,12 4 188,9-8 1,18 6-1,5 2 1,8-1 80,5 1 1,3 4 0,11-5 13,11 3-42,-1-6 0,16 4 1,-2-8-1,8 0 7,7 0 1,10 0 0,3 0-1,-1 0-1,2 0 0,2 0 1,-43 0-1,1 0 0,1 0 1,2 0 9,3 0 1,0 0 0,2 0 0,-2 0 0,-1 0 0,-1 0 0,-2 0 0,0 0-35,0 0 1,-1 0 0,2 0 0,0 0-1,-3 0 1,-1 0 0,-3 0 0,-1 0-23,39 0 0,-9 0 0,-10 0 1,-3-2 69,-2-4 1,-7 4 0,-10-4 177,-1 4-207,-8 2 1,9 0 0,-7 0 95,-2 0-79,-10 0 1,-2 6-160,-4 0-45,-11 8 134,3-12 0,-34 7 0,-6-5 0,-4 2 40,-4-2 0,-2-2 0,-6-2 0,-6 0 39,-3 0 1,-2 0-1,-1 0 1,-1 0 75,-4 0 0,-3 0 1,-4 0-1,2 0 30,3 0 0,-6-6 1,0 0-1,-5 0-103,-5-1 1,-2 5 0,4-4-1,-3 4-13,-3 2 1,-1-2 0,-5-2-147,5-2 148,3 0 1,3 6-1,-3 0-123,-2 0 103,7 0 1,1 0-1,10 2 1,2 2-20,3 2 1,3 0 0,4-4-1,1 2-105,3 1 0,5 3-130,-6-2 221,16-4 1,4 6 0,27-8 1,12 0 42,23 0-18,-1 0 0,1 2 0,2 2 90,4 1-82,4 1 1,13-4-1,2 2-122,2 2 119,-6 0 1,12-6 0,-4 0-1,6 0 3,6 0 1,-2 0 0,9 0-1,4 0 50,5 0 0,-40-1 0,0 0 0,47-3 0,-2-2 19,0 2 0,-7-4 0,5 3 0,-4 1-32,-4 2 0,-9 2 0,-16 0 0,-2 0-71,-4 0 0,-3 2 0,-5 2 0,-3 1-98,-2-1 1,-3 4 0,-3-2-258,4-2 341,-12-2 0,12-2-144,-12 0 45,-4 0 67,0 0-158,-7 0 71,-8 7 0,-7-5 50,-14 4 0,3 2 65,-15-2 1,13 7-67,-7-1 0,9-2 121,-4 1 0,1 1 0,-7 5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06T19:04:50.402"/>
    </inkml:context>
    <inkml:brush xml:id="br0">
      <inkml:brushProperty name="width" value="0.34286" units="cm"/>
      <inkml:brushProperty name="height" value="0.34286" units="cm"/>
      <inkml:brushProperty name="color" value="#FFFFFF"/>
    </inkml:brush>
  </inkml:definitions>
  <inkml:trace contextRef="#ctx0" brushRef="#br0">727 420 7818,'0'-29'7,"0"-1"1,2 1 0,1 0-1,7 4 1,4 7 3,5 15 1,3 3-1,-5 11 1,0 3-96,1 1 0,-1 3 1,1-1-62,-1 1 0,1-7 181,-1 1 0,7 0 244,-1 5 0,-6-5 1,-9-1-64,-6 3 0,-14-6 0,-15 0-202,0-1 1,0-5 0,4 6-63,-7 0 0,-3-6-84,-1 4 59,-1-5 0,11-2-55,1-5 0,13-10 139,-7-7 0,11-8 96,0 2 0,16 9-72,13 3 0,10 11 1,14 0-1,-5 4-24,1 2 1,-6 0 0,6 0 0,-3 0-95,1 0 1,2 8 68,-2 4 1,-1 3 122,1 3 0,-16 7 1,-21 2 43,-8 0 1,-7 0 0,-11-5-1,-3 1-82,-2-2 0,4-1 1,-8-3-42,-6 1 0,2-3 1,-8-3-4,0-6 1,5-4 0,-7-2 12,2 0 0,10-8 0,10-4-19,4-3 1,3-11-143,4-3 1,7-7 0,10 1 0,9 7-116,7 7 0,5 4 0,7-1 90,2 1 98,-4-1 1,11 3 0,-7 1 0,0 4 6,0 3 1,2 1 351,4 6-150,-4 0 1,-8 8 0,-12 3 20,-1 5 1,-3 9-172,-1 4 0,-4 4-174,-8 2 1,0 0 103,0 0 0,-8-8 1,-6-4-1,-7-5 44,-8-7 0,-6 3 0,-6-8 0,-5-2 18,-5-2 1,-7-2 0,0 0 0,1 0 99,3 0 0,2-8 0,1-4 147,5-3-141,11-3 0,11-9 9,13-8-106,3 8 1,18-12-1,7 14-57,10-2 32,6 5 1,4-9 0,2 8 0,4 4-121,1 5 0,-3-1 0,4 5 0,-3 0 2,-3 4 1,4 2 0,-2 1-1,-2-3 157,-3 2 1,-3 4 0,-2 6 103,-1 5 0,-9 5-67,2 1 0,-9 1-86,-3-1 47,-7 1 0,2-7 87,-12 1-103,4 0 1,-13-1 0,1-1 207,-7-2-228,1 5 1,-12-9 0,0 6-1,-4-2-4,-5-4 0,-8-2 1,3-2-1,-3 0 0,3 0 0,-3 0 1,6 0-1,3-2-4,3-4 1,4-4 0,12-11 4,-3-8 1,9 5 0,9-13-114,4-1 0,10 9 0,3-6 0,5 4-24,1 3 0,1-3 0,-1 8 98,1 2 0,-1 7 144,1 3-157,7 7 1,-2-4 138,12 8 7,-4 0 0,6 0 0,-8 0 102,2 0 0,8 2 30,2 4 1,-2 5 38,-10 13 1,-12 3-185,-11 8 1,-6 5 0,-6-1-117,-6-6 1,3-6-1,-3-9-21,-1-1 1,-13 1 28,-9-1 0,-7-7 47,-11-4-18,16-4 1,3-4 170,10-4-159,-3-4 1,0-7 0,4-1-26,3 1 0,-3-1 1,0 1-141,1-1 0,11-1-115,5-4 0,6 1 198,6-7 0,5 8 0,13 0 114,5 7 1,-2 0 0,2 9 0,2 1 51,2 2 1,2-4 0,0 0-1,2 2-43,3 2 0,-3 2 0,4 2-129,-4 4 54,-2-4 1,0 12 0,0-7 1,0 3 9,-8-6 1,2 10-17,0-9 1,0 7-1,12-6 50,-4-2 1,-6-2-25,4-2 0,-10 0-71,10 0 1,-10 0-11,4 0 238,-15 0 134,1 0-497,-15 0 144,-23 0 0,-6 0 1,-22 0 60,5 0 1,1-2 0,6-2 0,-3-2 130,-3 2 0,1 0 0,-7 0 0,1-1 12,-5 1 1,1 0-1,7 0 1,7-2 61,3 2 0,2-4-93,0 3-121,16-1 0,19 6 0,23 2-119,8 4 150,4 3 1,7 9 0,5-1-199,3 1 166,3-1 1,5-1-1,2-3-323,2-1 301,2 0 0,14 3 0,3-1 1,7-5-47,5-1 0,-4-2 0,6-6 0,0 0 74,4 0 0,-9 0 0,-5 0 0,-4 0 93,-1 0 1,-8 0 0,-2-2-1,-12-2 149,-10-2 0,-5 0 0,-10 8-26,-4 4-446,-11-4-7,-11 14 232,-14-14-82,5 5 62,-22-7 1,11 0-1,-16 0 1,-4 0-15,-6 0 1,-8 0-1,-13 0 1,-8 0 43,-5 0 1,-5-5 0,2-1-1,-5 2 68,-5 2 0,-1-4 1,0-2-1,-1 1 10,1-1 0,0-4 1,3 4-1,7 1 59,7-1 1,14-6 0,1 5-1,9-1-28,3 4-153,2-4-13,6 8-98,16-5 175,3-1 1,26 6-147,8-4 91,7 4 0,10 2 0,2 0 0,3 0 32,7 0 1,3 0 0,3-2 0,1-2 4,4-1 1,-3-1 0,5 6 0,0 0 4,4 0 1,2 2 0,0 2 0,-2 1 9,2-1 1,2 4 0,2 0-1,-2 0-5,-4-1 0,-4 1 0,-8-4 0,3 2-44,3-2 1,-12-2-1,1-2-185,-8 0 155,-4 0 65,-8 0 0,-14 0 38,-18 0 1,-7 0 0,-17 0 0,-4 0-27,-6 0 0,-6 0 0,-7 0 0,-2 0-21,-5 0 0,-1 0 1,-6 0-1,0-2-22,-5-4 1,5 4 0,-8-4 0,0 4 45,2 2 0,-9 0 0,-3-2 0,-1-2 99,5-2 0,9-1 1,7 3-1,7-2 454,9 2-251,5 2-421,16 2 54,25 0 1,16 8-275,26 4 220,-3-5 0,14 7 1,-5-8-256,5-2 271,1-2 0,10-2 1,6 0-1,6 0 32,0 0 0,3 0 0,-1 0 0,0 0 80,1 0 1,-5 0 0,4 0-1,-6 0 43,-6 0 1,-2 2-1,-8 1 1,-2 3-60,-7-2 0,-6-2 1,-4 0-1,0 2-8,0 2 1,-6 0 25,0-6 57,-16 0-81,11 0 0,-34 0 176,-7 0-129,-9-8 0,-24 6 1,3-4-1,-5 2-24,-6-2 0,-6 4 1,-10-3-1,-2 1 42,2-2 0,-3 4 0,-1-4 0,-5 4 5,-12 2 0,3-6 0,41 3 0,0 0 0,-48 0-9,2 1 0,4 2 1,-3 0-1,5 0-29,6 0 1,15 5 0,2 1 0,6 0-51,6 2 1,9-4-119,6 7-150,12-7 184,12 4 1,27-8-1,17 0 56,10 0 0,5-2 0,-1-2 0,6-4 66,3-1 1,4 5 0,3-2 0,1 2 125,-2-2 0,4 4 1,-2-3-1,3 3-16,5 2 0,-8 0 0,14 0 0,-1 0-112,3 0 0,10 2 1,-3 1-1,3 3-109,-3-2 1,2-2 0,-5-2 0,2 0 48,3 0 1,-5 0 0,-5 0 0,-5 0 14,-4 0 1,-13 0 131,1 0-137,-11 0 99,-6 0-64,-18 8-104,-9-6 110,-23 13 1,-7-13 0,-17 6-14,-1 0 0,-3-6 1,2 4-1,-5-4-30,-5-2 0,-9 0 0,-6 0 0,-6 0-7,-3 0 1,-11-2 0,1-2-1,-8-2 66,-4 2 0,-2-4 1,46 4-1,-1 0 0,-1 1 1,-1-1 55,-2 0 1,0 0 0,5-2 0,1 0 0,-45-1-1,12-1 34,9 0 1,6-4 0,8 5 67,10-3-97,7 6 0,12-6-67,4 4-148,-4-3 68,14-1 1,11-3 0,20 7 0,13 2-12,8 2 1,9-4 0,5 0 0,5 0 58,7-1 1,-5 5 0,6-4 0,0 2 17,4-2 1,-2 4 0,2-4 0,2 4 20,2 2 1,2 0 0,0 0 0,0 0 18,0 0 1,-2 0 0,-4 0-2,-6 0-33,-4 0 1,1 0 0,1 2 16,2 4-17,0-4 0,-5 8 1,-1-6-1,0 2-6,1-3 0,-8 1 0,-5 0 0,-3 2-39,-2-2-77,-8-2 0,-7 6 94,-20 3 1,-12-1-1,-23 2 1,-2-1-11,-4-1 0,3 5 0,-9-5 0,-3 2-16,-7-1 0,3-5 0,-6 6 1,2 0 57,-1-3 1,-5 1 0,4-6 0,-2 4 82,-4 1 1,-4-5 0,-3 4 134,-3 0-161,0-6 1,1 5 0,-1-5 65,2 4-111,-5-4 0,7 6 1,-4-6-1,4 2-2,2 2 1,-1 1 0,-3-3 0,-2 4-32,2 2 1,8-1-1,4 5 1,2-4-44,4-3 0,9 5-51,7-6 12,18 0 1,18-4 0,26 2 79,11 1 0,6 1 1,-3-6-1,5 0 43,6 0 1,13 0 0,8 0 112,6 0-85,1 0 1,3 0-1,1 0 25,1 0-175,13 0 1,-9 0 0,15 0 89,-49 0 1,0 0 4,5 0 1,1 0 0,-1 0 0,1 0 0,3 0 0,0 0 0,0 0-1,0 0-3,-2 0 1,-1 0-1,-5 0 1,-1 0-1,43 0 1,-2 0 44,2 0 0,-19 0 0,-6 0 0,-16 2 30,-11 4 1,-12-2-127,-5 7 0,-17-1 47,-13 2 1,-5-3 0,-18-5 0,-4 2-4,-6-2 1,-8-2 0,-13-2 20,-10 0-22,-7 0 1,-11 0-1,-1 0-639,-4 0 668,-4 8 1,44-7 0,-1 0 0,-1 2 0,0 1-1,-4 0 1,-1-2 20,-2 1 1,-2 0-1,-1 1 1,-2 0-1,-2-1 1,0 0 0,1 1-1,1 1-45,-1 0 1,2 0-1,5 2 1,1 0-1,1-4 1,0 0 0,3-1-1,1 1 20,3 1 1,2 0 0,-34 0-1,8 6 1,16-3-27,12-3 1,5 0-100,8 2 0,12-2-55,11 8 0,12-1 0,22 7 21,7-1 1,0 1 0,13-3 0,1-3 417,4-6 0,5 1 1,6-1-331,6-2 46,12-2 1,6-4 0,9-2-1,4-2 46,2 2 1,-47 0 0,1-1 0,3 0 0,0 0-1,2-1 1,-1 0 25,-1 0 1,1 1 0,1 2 0,0 2 0,0-2 0,-1 0 0,-1 1 0,1 0-32,-1-1 0,-2 0 1,37 1-1,-7-3 1,-10 5 1,-8 5 0,4-3 0,-6 6 0,0-2-91,-4 0 1,-11 0 0,-7-6 0,-3 0-180,-2 0 166,-8 7 1,-15-5 150,-24 4-52,-7-4 1,-33-2-1,-1 0 1,-11 0-18,-10 0 1,1 0 0,-9 0 0,-1 0 18,-3 0 1,-3 0 0,-4 0 0,-4 0 10,0 0 0,46 0 0,-1 0 0,-47 0 1,47 0-1,-1 0-33,-2 0 0,0 0 0,1 0 0,1 0 0,-2 0 1,-1 0-1,4 0 0,0 0 14,-47 0 1,47 0-1,1 0 1,-44 0 0,4 0-26,9 0 0,8 0 0,6 0 0,2 0 2,2 0 0,16 0 0,1 0-391,8 0 201,5 0 134,6 0-69,11 0 260,17 0-145,17 0 20,18 0 0,4 0 0,6 0 0,-1 0 15,1 0 1,-4 6 0,5 0 0,5-2-17,5-2 1,-2 3-1,7 1 1,-3 0-37,0 2 1,10-4-1,0 5 1,7-1-5,5-4 1,-4 4 0,5-1 0,5 1-1,5 0 0,-10 0 0,1-4 0,-7 3 17,1 3 0,-4-6 0,4 2-29,-5-4 33,-8-2 0,-1 6 1,-6-1-55,2-1 55,0-2 1,-13-2-1,-4 0 16,-4 0-8,-2 0 0,-6 2-28,0 4-29,-8-4 59,-3 13-23,-11-13 0,-22 6-59,-9-8 0,-1 0 70,-4 0 1,-8 0 0,6 0 1,-4 2 140,2 4-126,8-4 0,-8 6 0,4-8 0,-4 0 37,-2 0 0,0 0 1,0 0-1,0 0 43,0 0 0,-7 0 1,-5 0-1,-3 0-86,-3 0 1,-5 0-1,-2 0 1,-2 0-36,-4 0 0,-2 0 0,-2 0 0,2 0 38,4 0 1,-4-2-1,4-2 1,-2-2 26,2 2 1,6 2-1,9 2 1,5 0 12,1 0 0,-3-6 0,5 1 0,2 1-31,2 2 0,2 2 0,0 2-105,0 3 110,0-3 1,-1 14-172,-5-4 153,12-5 1,-10 3-111,16-4 85,-8-4 0,15 6-44,-7-8 84,15 0 2,-15 0 10,21 0 0,21 0 62,16 0 0,14-6 0,-9 0 42,-1 2-113,6-6 1,-6 8-1,7-5-11,3-1-3,1 6 1,4-6-1,3 6-258,1-4 232,16 4 0,-8-5 0,15 5 0,3-2-58,1-2 0,-5 0 0,-3 6 0,-1 0 26,-1 0 1,1-2-1,-8-2 1,-2-1 54,-2 1 1,-6 2 0,6 2-1,0 0 42,-2 0 1,-7 0-1,-9 0 1,3 0-91,1 0 1,1 0 0,-3 0 0,-3 0-44,-2 0 0,-1 0 1,-3 2-1,2 2-48,-2 1 0,-2 3-84,-3-2 154,1-4 0,0 12 0,-2-7-146,-4 3 0,-3-4-174,-9 5 392,1-7 0,7 12 0,2-6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06T17:02:58.300"/>
    </inkml:context>
    <inkml:brush xml:id="br0">
      <inkml:brushProperty name="width" value="0.34286" units="cm"/>
      <inkml:brushProperty name="height" value="0.34286" units="cm"/>
      <inkml:brushProperty name="color" value="#FFFFFF"/>
    </inkml:brush>
  </inkml:definitions>
  <inkml:trace contextRef="#ctx0" brushRef="#br0">2614 158 8831,'2'-17'283,"4"11"-155,-4 19 0,2 1 1,-16 3-19,-11-1 0,-24-6 1,-13 1-128,-12 3 19,-23 1 1,42-6 0,-2 0-1,-9 0 1,-2 1 0,-3 1 0,0 0-51,-3 0 0,0 1 0,3 0 0,0-1 1,6-2-1,0 0 0,4-1 0,0-1 0,3-1 0,1 0 0,-40 7 0,16-7 47,19-2 1,17-6-69,20-10 1,15 1 0,21-12 0,9 1-120,7-1 0,12 4 1,7-5-1,8 5 179,8 1 1,4 3-1,6 1 1,4 3 71,3-3 1,8 4-1,-7 1 1,5 1-46,6 4 1,4-4 0,-45 5-1,-1 0 1,0 1 0,-1 1 7,49-1 0,-8 2 0,3 0-26,-5 0-2,-10 7 0,-3-3 0,-14 6-91,-10-2 53,-7-2 209,-10 1 1,-19 1 0,-16 4-98,-20-7 0,-26-3 0,-13-2 0,-10 2 30,-13 4 0,-5-4 0,-12 4 0,4-4-43,0-2 0,3 0 0,42 0 0,-2 0 1,-3 0-1,-1 0-68,-4 0 1,0 0 0,-3 0 0,-1 0 0,2 0 0,0 0-1,-1 0 1,0 0 25,0 0 0,-2 0 1,-5 0-1,0 0 0,3-1 1,0 0-157,2-2 0,0 0 87,9 3 0,2-2 1,3-7-1,3-3 0,-28-6 57,12-1 0,37 2 0,25 3-60,25 2 1,28 8 0,3-3-1,8 1-129,10 0 1,0 0-1,9 6 1,3 0 188,1 0 1,-5 0 0,-3 0-1,-1 0 60,0 0 1,5 0 0,-3 0-1,-1 0 99,1 0 1,5 2 0,1 4 0,3 4-132,1-1 1,-5 5-1,-15-6 1,-4-1-101,-6 1 0,-5 0 47,-7-2 254,-11-4-233,-17 6 0,-22-8 1,-18 0-1,-11 0 0,-13 0 0,-3-2 0,-7-2-11,-8-2 0,-4 0 0,-6 6 0,-3 0-18,-5 0 1,-7 0 0,7 0 0,-3 0-30,-2 0 0,-8 0 0,-2 0 0,46 0 0,1 0-2,-3 0 0,1 0 0,2-3 0,-1 0 0,-5 0 0,-1 0 0,3 1 0,0 1-76,1 0 1,1 0 0,-47-5 0,19-2 263,11-2 78,14-1 0,44 1 1,22 4-128,16 4-117,8 2 0,10 0 0,7 0 290,10 0-219,6 0 0,10 0 1,4 0-1,3 0 1,2 0 0,1 0 1,3 0-1,6 0-19,-45 0 1,1 0 0,1 3-1,0 0 1,0 1 0,-1 0-1,2 0 1,1 0-2,2-1 1,0 1 0,1 2 0,0 0 0,0-2-1,-1 0 1,-3 0 0,-2-1-19,-1 1 0,-3 0 0,39 8 0,-13-4 0,-5-1-25,-6 1 1,-11 4 0,-11-6 152,1-3-97,-14-1 140,-4-2-73,-32 0 0,-19 0-226,-14 0 76,-9 0 0,4-2 0,-7-1 0,-2-5 33,-4-2 0,-5 4 0,-6-3 1,-3-1-73,-4 0 0,4 4 0,-7-5 0,-3-3-20,-5-1 1,36 9 0,-1 0 0,-47-6 0,6 1 218,8 1 0,15-4 1,13 9 233,9 1-427,13 2 1,35 2-1,21 0 62,14 0 1,20-2 0,1-2 266,10-2-187,0 0 1,19 6 0,-1-2-1,5-1-50,4-3 0,-43 2 0,1 2 0,46 2 0,2 2 60,0 4 1,-10 1 0,0 7 0,-7-2-4,-4 1 1,-16 3 0,-12 1 0,-7 1-45,-10-1 1,-2 3-183,-14 3 0,-5-4 149,-18 4 0,-13-11 0,-16-6 0,-10-4 106,-5-2 0,-16 0 0,-4 0 1,-4 0 70,-3 0 1,3 2 0,-8 2 25,-1 2-234,-3-1 1,-9-5 0,-4 2 0,47 0-1,0 0-94,-3 1 1,-1 0 0,-4 0 0,0 0 0,-4-2 0,0 0 0,0 0 0,0 2-9,-1-1 0,0 1 1,0 1-1,0 0 1,-4-2-1,0 0 1,2 2-1,2 0 118,2 0 1,2 2 0,4-1 0,3 1-1,-22 12 1,14-1 548,12 1 0,15-7-526,12 1 1,21-2-61,13 1 0,20-3 0,16-8 1,5-2 150,7-4 1,10 4-1,13-5 1,5 1 28,6 0 0,6 0 1,-44 6-1,1 0 15,2 0 0,0 0-161,3 0 0,-1 0 1,-2 1-1,0 0 1,0 1-1,1 2 1,0 0-1,0 2 34,1-2 1,0 1 0,3 3 0,0 0 0,-2-2 0,-1 1 0,-5 2 0,-2 2-5,44 12 1,-15 0 0,-5-3 0,-3 1 49,-4 2 1,-10 1 0,-15-7 0,-4 1-58,-8-1 16,-6-7 0,-23 3 0,-14-7 122,-17-2 0,-26-2 0,-5-2 0,-10 0-87,-7 0 0,-11 0 0,-7 0 0,2 2 39,2 4 0,-1-4 1,-5 3-1,43-3 1,-1-2-70,-3 0 0,-2 0 1,-3 3-1,0 0 1,-4 0-1,0 0-1144,-5-1 0,0 0 1076,-3-1 1,-2 0-1,-8-1 1,-2 0 0,1 0-1,1 0 1,2 0-1,1 0 29,1 0 0,2 0 0,9 0 0,1 0 0,0 0 0,2 0 1,6 0-1,3 0 217,-37 0 1,23 0-394,29 0 126,12 0 0,27-6 0,20-2 1,15 1-26,13-1 1,9-4-1,17 4 1,5 1 156,11-1 0,5-4 0,-43 9 1,1 0 128,48 0-197,-8 1 0,6 2 1,-4 0 272,6 0-225,-48-1 0,1 2 0,47 6 1,-2 3-1,-2 2 29,-4-1 1,4 1 0,-4 5 0,-3 1 517,-5-1 0,-9-5 0,1 0 0,-5-1-610,-6-1 0,-5 0 0,-13-6 0,-5 1-32,-4-1 266,-10-2 12,-2-2-170,-23 0-183,-19-8 1,-9 1-327,-14-5 448,14-3 0,-14 13 1,11-4-1,-6 4 0,-6 2 1,-4 0 0,-9 0 0,-4 0-30,-6 0 0,-12 0 0,-7 0 0,-7 0 39,-3 0 0,40 0 0,-1 0 0,2 0 0,0 0 0,-2 0 1,1 0 14,-1-1 1,1 2-1,1 1 1,1 2-1,-46 1 1,10-1-57,9-2 1,8-2 0,6 0-1,6-2-14,4-3 1,9 1 0,5-8 32,3-2 75,9 7-206,11-9 89,9 14 20,16-6 1,9 8 53,13 0 0,-5 2 0,0 2-22,0 2 0,4 0 1,10-6 7,2 0 0,2 0 1,-5 0-1,5 0 14,2 0 1,-4 0 0,7 0 0,6 0-34,8 0 0,6 0 0,4 0 1,4 0 22,5 0 0,5 0 0,1 0 102,0 0-102,1 0 1,-7 0-1,1 0 113,1 0-101,-5 0 0,-1 2 0,-9 2 0,-4 2 31,-5-3 1,-7-1 0,-5-2 209,-7 0-232,-3 0 1,-8 0-1,0 0 13,2 0 1,-3 0-75,1 0 0,-6 2-149,6 4-305,0-4 71,-2 6 497,-1-8 0,-38 6 0,-13-1 0,-14-1 34,-10-2 0,-1 0 0,-4 2 0,-5 2 101,-5-2 0,-4 0 1,-1 0-1,-3 1-131,-4-1 1,-3 4 0,-9-2 0,-1 0-127,-4 1 1,-2-3 0,44 1 0,1 0 0,-49 3-96,48-6 0,1 0 0,-47 0 1,0-2-1,4 0 97,7 0 0,9 0 0,13 0 1,5-2 74,5-4 0,10 2 0,3-6 0,6 1-32,6-1 0,-4 4 73,4-6-52,3 9 205,1-13-200,8 6 32,7 1-232,2 1-415,8 8 433,16 0 1,-3 0 120,16 0 0,-11 0 0,5 0 35,4 0 0,-1 0 0,5-2-11,6-4 0,-1 4 0,9-4 0,0 2-69,-1-1 0,3 3 1,5-6-1,3 2 22,3 0 1,4-2 0,8 5 92,0-3-13,7 0 0,-11 0 1,2 0 190,-6 2-105,-4 3 1,-3 1 0,1 0-1,0 1 16,-5 5 0,1-4 0,-5 6 0,3-2-74,3 0 1,-9 5 0,-1-5 0,-2 0-9,-1 2 1,1-6 0,-6 3 0,0-3 17,0-2 1,-6 0 0,0 2 0,2 2-46,2 2 1,2 0-1,0-4 1,0 2-57,0 1 0,-6 1 1,0-4-101,2 4 82,2-4 0,2 6-11,0-8 51,0 0 0,-6 0-59,0 0 283,-15 0-90,1 0-123,-15 0 0,-15-6 88,-9 0 0,-1 0 0,-4 6-37,-2 0 1,0-2 0,0-2-87,2-1 1,-4-9-1,-4 4 1,4-1-57,0-1 1,6 0 0,-4-5 22,-6 0 1,8-1-2,-6 1 0,10 1 0,-2 2-199,1 3 415,11 7 36,-1-4 58,14 0-245,-5 6 1,28-5 0,8 5-2,6-4 0,2 4 0,0-6 0,3 2 7,7 1 0,-2-1 0,-1 6 0,1-2-19,0-4 1,-5 4 0,5-4 126,-2 4 1,3 2 452,-5 0-203,-8 0 1,-18-2-342,-15-3 1,-13 1-136,-10-8 199,-8 0 0,9 1-153,-7-1 32,-8 0 0,0-5 1,-3 0-162,3-1 95,10 1 1,-6-1 0,3 1 0,-3-1-74,-1 1 0,-3-3 0,-2-1 1,-2-2 81,2 1 0,2 5 0,2 3 94,1 3 0,-7 1 228,0-2 78,8-3-131,16 13 1,20-6-165,21 8 0,9 0 1,15 0-1,-3 0 6,-2 0 1,5-6 0,-1 0 0,3 3-16,3 1 0,5 2 0,2 0 1,2 0-16,4 0 1,0 5-1,-2 3 1,-6 0 82,-3 0 1,-11 3 0,-5-3 135,-8 2 0,0-4 36,-8 5-175,-7-7-27,-24 4 1,-11-8-256,-16 0 151,-8 0 1,6-6 0,-4 0-30,5 2 103,1 3 1,-8 1 0,-4 0-1,-5 0-5,-6 0 0,2-2 0,-10-2 1,-6-2 7,-8 2 1,1 2 0,-5 2-1,-3-2 26,-4-4 1,40 5 0,1 0 0,-49-4 0,48 3 0,1 2-44,-49 0 0,48-3 0,1 0 0,-45-3 0,-2 2-11,46 3 0,1 0 0,-45 1 0,4 0 0,9 0 6,12 0 0,8 0 0,12 0 4,3 0 49,12-8-272,26 6 238,18-13 0,18 13 0,8-4 24,0 4 0,0 0 1,0-2-1,2-1 48,4 1 0,5-4 1,13 2-1,5 0-36,4-2 0,11 7 1,6-7-1,9 2-37,3 0 0,-45 3 0,2 0 0,5 3 0,1 0 1,2 0-1,2 0-49,3 0 0,0 0 0,-6 0 0,0 0 0,-2 1 0,-2 0 1,-3 2-1,-1 0 17,46 9 0,-10 3 0,-13 3 1,-8-1 171,-12 1 0,-21-1 103,-6 1-145,-7-1 0,-18 1 1,-14-3 41,-17-3 0,-18 1 1,-3-5 326,-9 2-351,-13-6 1,-9 3 0,-10-5 0,-5 2-60,-5 2 0,48-3 0,0 0 0,-2-3 0,-1 0 0,-1 0 1,-1 0-48,-1 0 1,-2 0 0,-5 0-1,-2 0 1,-3 1 0,0 0 0,-3 0-1,-1 2-101,-2-1 1,0 1 0,0 1 0,-1-2 0,-2-1 0,1-2 0,0 2 0,0 0 15,1 2 1,1 0 0,10-2 0,2 0 0,2 2 0,1 0 0,9-2 0,2 0-815,-33-1 855,12 8 0,51-7 1,21 5-366,25-4 368,31-10 0,14-1 0,15-7-19,1 5 23,-1-5 0,8 8 0,2-5 0,2 3 14,0 2 0,-6-3 1,6 3-1,-47 4 1,1 0-41,4 0 0,0 0 0,-2 1 0,-1 1 1,5 1-1,0 2 0,-1-1 0,-1 0-66,1 0 1,0 0 0,3 0 0,1 0 126,1 0 0,2 0 0,-3 0 0,2 0 0,2 0 0,2 0 0,-1 0 0,1 0 0,1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06T17:03:04.824"/>
    </inkml:context>
    <inkml:brush xml:id="br0">
      <inkml:brushProperty name="width" value="0.34286" units="cm"/>
      <inkml:brushProperty name="height" value="0.34286" units="cm"/>
      <inkml:brushProperty name="color" value="#FFFFFF"/>
    </inkml:brush>
  </inkml:definitions>
  <inkml:trace contextRef="#ctx0" brushRef="#br0">1267 350 7868,'-79'0'0,"3"2"0,4 2 80,2 2 1,-1 9 0,-1 1 1407,2 5-1160,4 2 1,16-11 0,3-2-1,6-2-309,4-5 1,8-1 57,0-2 1,16-9 0,3-7 44,12-5 1,9-3 0,15 5 0,9-2-34,9-3 1,7 7 0,5 7 0,6 1 64,8-1 1,13 6 0,5-2 0,7 4-52,2 2 1,0 2-1,-4 2 1,-43-1-1,1 0-93,3-1 1,1 0 0,1 2 0,0 1 0,3 0 0,0 0 0,-1 1 0,-1 0 17,-1 0 1,1-1 0,-2 0-1,0 0 1,-4 1 0,-1 0 0,41 2 5,-15-1 1,-14-3-172,-15 8 141,-12-8 0,-22 3 0,-19-7 18,-15 0 0,-20 0 1,-11 0-1,-12 0-40,-10 0 1,-7 0-1,-13 0 1,44 0-1,-1 0 3,-3 0 1,0 0 0,-2 0 0,-1 0-1,-2 0 1,0 0 0,1 0 0,-1 0 3,0 1 1,0-2 0,1 1 0,0-1 0,-2-1 0,1 0 0,1-2 0,0 0 75,4-1 1,1 0 0,-46-1-1,16-5 1,5-3-238,8-1 0,22 3-194,7 0 359,20-7 1,15-8-27,12-8 9,11 8 0,12-1 1,12 7-147,6-2 163,11 0 0,10 11 0,11 2 0,7 2 2,9 5 1,-44 1 0,1 2-1,2 0 1,0 0 0,2 0 0,1 0-41,0 0 0,0 0 0,1 0 1,1 0-1,2 0 0,0 2 0,0 0 1,0 1-31,1 3 0,-2 0 1,-3 2-1,-1 0 0,-3-1 1,-1 1-1,41 6-20,-10-3 0,-5 1 0,-12 3 0,-10-1 125,-15-2 0,-24-6-9,-22 5 1,-15-1-1,-23 3 419,-9-1-343,-8-8 1,-20 4-1,-5-8 1,-6 0-13,0 0 0,-4 0 1,-1 0-140,-1 0 19,44 0 1,0 0-1,2 0 1,1 0-1,-3 0 1,1 0-1,1-1 1,-1 0-26,1-2 0,-1 0 1,-47-7-1,4-5 1,6 1-259,9 3 0,14-1 0,10-6 202,8 1 0,19 0 106,23-1 0,17 1 1,30 1-1,8 2-74,7 3 0,6 5 1,8-4-1,2 1 73,3-1 0,-3 4 0,4-4-12,-4 3-15,5 1 0,-1 6 0,9 0 151,5 0-162,1 0 0,2 2 1,0 4 209,-2 5-182,6 5 1,-9 1 0,-1 1 0,-11-1-85,-10 1 1,-14-1 0,-13 1 144,-8-1 1,-8-3-83,-11 3 1,-8-11-13,-16 5 0,-2-7 0,-15-4 54,-2 0 0,-4 0 1,-3 0-1,-7-2 51,-6-3 0,1 3 0,-12-6 176,2 0-141,-6 6 1,2-8 0,-10 7 4,-2-3-69,-7 0 1,1 6 0,-11 0 0,43 0 0,-1 0-21,-3 0 0,0 0 0,0 0 0,1 0 0,-2 1 1,-1 0-1,3 1 0,0 2-62,0 1 1,1 1 0,-47 8 0,6-2 0,9-7-275,16-3 401,26-2 0,26-5 0,30-3 0,19-2-16,17-4 1,12-1-1,14-2 1,5-1-3,5 1 0,1 1 1,0 2-1,3 5-40,3 1 1,-2 2 0,6 6-1451,-2 0 1468,-44 0 0,-1 0 0,47 0 0,-46 0 0,1 0 0,47 0-4,-6 0 1,-6 0 0,-3 0-370,-3 0 407,-7 0 1,-4 6-1,-14 0 1,-7-2-120,-9-2 1,-9 3-1,-3 3-566,-3 2 397,-10 2 0,-9 11 139,-12 0 0,-13 0 0,-16-7 436,-10-4 1,-1 1 0,-5-5 0,-7 0-363,-8-1 0,-8 5 0,-13-4 91,0 2 38,0 1 0,-11 1 0,48-6 1,-2 0-1,-4 0 0,-1 1-58,-3 1 0,0 0 1,0 0-1,-1 1 1,-5 0-1,-1 0-742,-1-1 1,0 1 681,-1 3 1,0 1-1,3-3 1,0 0-1,2 2 1,0 1 0,2-1-1,0-1-4,0 1 0,2-1 1,1 1-1,1 0 0,1-3 1,2-1-1,1 0 1,3 0-44,-40 3 1,9-3 0,16-8-1,8 0 235,11 0-240,16 0 0,33-8 1,23-3-100,16-5 1,21 1 0,-5 1 0,7 2 198,5-1 0,-3 3 1,10 0 31,-4 3-58,5 1 1,-1 6 0,10 0 0,1 0 98,-4 0 0,10 0 0,-3 0 156,5 0-29,4 8 0,-48-4 1,1 1-1,-2 4 0,1 0 1,46 8-264,-2 1 0,-2 1 0,-10 2 0,-7 3-9,-12-3 0,-8-7 0,-5-5 1,-5-1 19,-5-4 0,-4-2-28,-2-2-160,0 0 186,-16 0 1,-13 0 0,-24 0-46,-9 0 99,-6 0 1,-9 0 0,-5 0 0,-3 0-60,-3 0 0,1 0 0,-3 0 149,-3 0-91,-4 0 1,-8 0 0,0-2 0,1-2-55,-1-2 1,-10 1-1,-5 5 1,-8 0-111,-4 0 1,3 0 0,-3 0 0,-2 0 50,48 0 1,0 0 0,-42 0 0,-5 0 0,13 0 28,9 0 0,7 1 1,5 3-1,7 2 175,9-2 0,5-2 1,8-2-52,0 0-92,8 0-30,10 0 37,9-8-35,31 6 28,-2-5 0,16 7 1,-8 0-1,2-2 12,2-4 0,2 4 0,0-4 0,0 4 9,0 2 1,6 0 0,0 0 0,-1 0-24,3 0 1,-4 6-1,7 0 1,3-2-2,1-2 1,5-1 0,3 3 0,6 2 0,4-2 0,8-2 0,1-2 0,3 2 5,3 4 0,3-4 1,-1 3 25,-3-3-25,3-2 0,-11 0 1,3 0 111,-5 0-106,-6 0 0,-21 0 0,-5 0 210,-3 0-169,-2 0 1,2 0-31,4 0 0,2 0 0,5 0-76,-1 0 1,-14 0 0,2 0-230,-3 0 53,-14 0 272,5 0 49,-21 0 0,-27 6-4,-16 0-63,-15 0 1,11-6 0,-7 2 321,0 4-240,-1-4 0,-5 11 0,-2-7 0,-2 0-34,-4 2 0,4-5 0,-4 7 0,-6 0-107,-8 0 0,-7-7 0,-4 3 0,-2-4-92,1-2 0,-5 0 0,-2 0 0,47 0 0,0 0 82,-4 0 0,1 0 0,-44 0 0,2 0 1,14 0 160,13 0 0,8 0 0,11 0 0,5 0-129,5 0 1,4 0 0,0 0-106,-4 0 0,10 0 62,-4 0 66,20 0 1,7-8 0,24-1-8,11-1 1,2-4 0,12 9-10,-4 1 1,3 2 0,3 2 0,0 0-27,-1 0 1,1 0 0,-4 2-19,2 4 1,5-4-1,-5 3 1,0-1 44,1 2 0,3-4 1,7 4-1,3-4-6,3-2 1,-2 0 0,8 0 0,2 0 2,2 0 0,6 0 0,-2 0 0,-6 0 24,-4 0 0,2 0 0,-4 0 48,2 0-61,-6 0 0,4 6 1,-9-1 32,-5-1-21,5-2 1,-14 4-1,5 0 62,1-2 0,-10-2 74,8-2 1,-8 0-118,8 0 0,-10 0 0,-4-2-63,-2-4 1,0 4-1,-1-4-64,5 4 1,-2 2 73,2 0 11,-8 0 1,6 0 30,-3 0-47,-13 0 166,13 0 71,-15 0-132,9 0-33,-8 8 48,5-6 39,-13 6-748,6-8 515,0 0 0,-5-2 31,9-4 288,-8 4-8,11-6-339,-5 8-365,0-8 1,5 5-252,-3-9-5,4 0 756,1-5 0,1-1 0,-1 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06T17:03:14.503"/>
    </inkml:context>
    <inkml:brush xml:id="br0">
      <inkml:brushProperty name="width" value="0.34286" units="cm"/>
      <inkml:brushProperty name="height" value="0.34286" units="cm"/>
      <inkml:brushProperty name="color" value="#FFFFFF"/>
    </inkml:brush>
  </inkml:definitions>
  <inkml:trace contextRef="#ctx0" brushRef="#br0">1086 542 7831,'-28'-8'300,"11"-2"1,13-7-195,16-1 1,13 1-1,16 1 1,-1 3-29,3 1 1,-4 8 0,9-4 0,5 3-99,3-1 1,10-2 0,0 4-27,8-2 71,13 1 1,8 5 0,-44 0 0,-1 0-1535,49 0 1426,-8 0 0,4 1 0,-7 3 1,-3 2 28,-3-2 0,-11 6 0,-10-1 0,-5 3 53,-6 0 1,-9-1 133,0 7 1,-22-1-24,-13 1 0,-25-9 1,-16-1-1,-4-2 97,-4 0 1,-7 0 0,-10-6-1,-1 0-132,1 0 0,-12 0 0,1 0 0,-7 0-38,-5 0 0,1-6 0,-5-2-94,-8-2 222,45 5 0,-1-1 1,-5-2-1,-1 0 0,-1 1 1,0 1-196,-2-1 0,0 2 31,-2 3 0,1 0 0,1-2 0,0 0 0,0 4 0,0 0 0,2 0 0,1 0 0,3 0 0,1 0 1,-40 0 24,35 0 0,21 0 0,33 0-145,26 0 1,11-2 0,15-1 0,7-5-69,7-2 1,11-2 0,5-3-1,3 1 211,9 3 0,3 1 1,-43 4-1,1 0 1,46 1-11,-2 3 1,-42 1-1,1 2 1,0-1-1,0 0-746,5-1 1,1 2 729,-5 2 0,0 1 0,6-2 0,-1 0 0,-8 3 1,0 2 66,1-1 1,-1 1 6,1 1 0,-1 0 0,-1-2 0,-1 0 1,43 3-94,-12-1 48,-15 6 1,-9-10-21,-17 7 0,-12-7 0,-28 4 1,-20-2 76,-15 0 0,-17-1 1,-14-5-1,-10 0-10,-11 0 0,-8 6 0,42-3 0,-1 0 0,0-1 0,-1 0-30,0-1 0,0 0 0,1-1 1,1 0-1,2 0 0,-1 0 0,-2 0 1,0 0-56,-2 0 0,-1 0 0,-1 0 1,0 0-1,-3-1 0,1 0 1,2-1-1,0 0-69,2 0 1,1-2-1,2-2 1,0-1-1,-1 1 1,1 0-148,-3-2 0,1 0 690,-36-1 1,2-7-1,31 5-765,11-5-59,16-1 629,6-1-224,31 1 1,5 5 0,26 2 0,4 1-24,5-1 1,13 0 0,5-3 0,5 1 57,7-2 0,10 5 1,9-1-1,2 0-32,-47 5 1,1 1-1,1 1 1,0 2 0,4-2-1,1 0 1,3 1 0,2 2-62,4 0 0,0 0 1,3 0-1,0 2 1,1 1-1,0 2 1,-1 2-1,1 1 21,0 2 1,0 1 0,-2 4 0,0 0 0,-4-3-1,-2 1 1,-7-1 0,-1 1-33,37 12 1,-21 0 0,-18-3 47,-9 1-10,-22 0 0,-9-11 186,-24 0-108,-7-8 0,-22 3 0,-4-5 1,-5 2-9,-10 2 1,-8 0-1,-8-8 1,-5-2-91,-5-2 0,-1-5 0,-2 3 0,-3-2-25,-1-4 1,43 9 0,-1 1 0,1-2 0,-1 0 0,-2 0 0,-2 0-25,-3 2 0,-1-1 0,0-3 0,-2 0 0,-2 2 0,0 1 0,-2-3 0,0 0-68,-2-1 0,0 1 1,2-1-1,2 0 1,6 0-1,1 1 0,3 0 1,2 0-20,-41-3 1,15-5 495,19 4 0,27-3-49,31-3-235,7 9 0,26-7 0,-2 4-177,8-3 95,14 5 1,7-5 0,6 3 0,0-1 38,5 1 1,1-2 0,12 8 0,3 1-6,4-3 1,2 6 0,-3-4 0,3 4 14,6 2 0,-44 3 0,0 2 1,3 0-1,-1 0 0,-1 0 1,0 1-53,-3 0 1,-1 0-1,0-1 1,-1 0 0,44 8-1,0-1-50,0 1 1,-15-5 0,-12 0 0,-8-2 217,-10 0-227,3-1 188,-24-5-65,-12 0 1,-21 0-1,-19 0 197,-6 0-236,-12 0 0,-5 0 0,-12 0 1,-8-2-23,-8-3 0,-6 3 1,-9-6-1,-2 2 5,-2 0 1,-2-5 0,1 3 0,44 4 0,-1 0-26,-2 0 0,-2 0 1,-7-1-1,-2-1 1,-4 2-1,0 0 1,1 0-1,0 0-61,1 0 0,0 0 0,-2 1 0,0 1 0,1 1 0,0 2 0,0-1 0,0 0 70,3 0 1,0 0 0,8 0-1,2 0 1,-34 0 0,15 0 104,13 0 27,1 0 1,34-2-242,8-4 76,15 4 0,29-8 0,8 6-57,9-1 144,15-9 0,5 12 0,11-6 0,9 2-19,7 1 1,-40 1 0,1 2 0,4 2 0,0 2-1,1-1 1,1 2-20,1-1 1,0 1 0,-2 4 0,-1 0 0,0-1-1,0 0 1,0 0 0,-1 1 15,0-1 1,1 0 0,2 2 0,0-1 0,-3-1 0,-1 0-1,-3 1 1,-1 0 122,39 4 0,-10 3 0,-9-8 0,-2-2-40,-4-2 1,-4 3 0,-7 1 0,-3-2-64,-3-2 1,1 4 0,-7 0-99,-2-3-488,-10-1 504,-12 6-3,-17-6 1,-17 6 0,-12-8-2,-4 0 0,-4 0 1,-2 0-1,-4 0 66,-1 0 1,-1 0 0,-3 0 0,1 0 80,-1 0 1,-1 0 0,2 0-1,5 0-94,-1 0 1,4-6-1,-7 0 1,-3 2-80,-1 2 1,-3-3 0,-1-3 0,-2 0-28,-2 0 1,1-3-1,11 3 1,5 0 374,4 0-91,10 3-191,9-3 0,24 6 23,23-4-1,8 4 0,25 0 1,-3-2 57,5-2-60,-4 1 1,8-1-1,-4 0 1,4 2-1,1 2 0,-4-4 1,-3 1-1,0 1 63,0 2 0,-4 2 0,4 0 0,-2 0 19,-3 0 1,-9 6-1,-1 1 1,-3 3-58,-5 4 0,0-5 0,-16 3-234,-1 2 117,-11-7 0,-13 7 1,-17-8 132,-14-2 1,-4-2-1,-8-2 43,3 0-91,-7 0 0,6 0 1,-5 0 108,1 0-84,1 0 1,-7 0 0,-1 0 0,-2 0 9,-2 0 1,-1 0 0,5 1 0,-2 3-97,-2 2 0,-7 0 0,7-6 1,2 0-94,2 0 0,9 0 0,2 0-279,1 0 485,13-8 0,7-5 0,26-7 0,15 7-2,13 3 0,1-2 0,13 5 55,3-3-94,1 6 1,8-10 0,2 9 38,3 1-20,1-6 0,11 6 1,1-6-66,-2 3 30,5 1 1,-1 0-1,7 0 1,-1 2 32,-1 2 1,-7 2-1,-14 0 1,-2 2 56,-4 4 1,-9-2 0,-8 8-114,-8 1 0,-10 3-3,-15 1 1,-10 1-1,-23-1 10,-14 1 0,2-3 0,-13-1 1,1-3-45,1 3 1,-8-4 0,-2-1 42,-2-1 10,-3 6 1,-10-10 0,-3 5-117,-1-1 61,-3 6 0,33-10 0,-3 1 0,-1 3 1,-1 0-63,-1-2 0,-2-1 96,-1 3 1,0 0 0,-3-3 0,-1 0 0,0 3 0,0 1 0,1 0 0,0 0 35,2-1 1,1 1-1,0-1 1,2 0-1,-39 5 1,0-3 70,0-2 1,3 3 0,11-5 0,5-2-50,4-2 0,5 4 0,-1 0 1,2-1-16,0 3 1,-6-6 0,10 4 0,0-2-15,3 2 1,7-2 101,6 7-62,11-7-26,25 12 1,22-13-1,21 7 42,5-2-37,19 5 0,-11-11 0,14 4-191,0-4 123,3 6 0,1-6 0,0 4 1,2-4 145,2-2 0,1 0 0,1 0 1,0 2-38,0 3 0,15-3 0,7 4 1,5-4-20,2-2 1,-47 3-1,0 0 1,4 1-1,1 0 1,-1 0-1,0-1-3,1 1 0,-1 0 0,-1 0 0,-1-2 0,-4-2 0,1 0 0,46 0-9,-2 0 0,-4 0 0,-10 0 0,-5 0 32,-4 0 0,-8 0 0,0 0 0,-2 2-14,-6 4 1,1-4-1,-17 6-170,-1-1 164,-10-5 0,-4 8-239,-7-4-159,-8-4-41,-3 5 87,1-7 131,2 0 186,7 0 0,-3-2 88,-8-3 1,-16 3 0,-19-4-34,-4 4 1,-12 2 0,-7 0 0,-10 0 74,-6 0 0,-4 0 1,-4 2-1,-5 2-73,-4 2 0,-11-1 0,46-4 0,0-2 0,-4 2 1,1 0-52,-2 2 1,-1 0 0,-6-2-1,0 0 1,1 2 0,0 0-1,-1-2 1,0 0-63,-1-1 0,1 0 1,5 0-1,0 0 0,1 0 1,1 0-1,2 0 1,0 0 19,0 0 0,1 0 0,-3-1 0,1 0 0,2-1 0,1 0 0,-40-4-61,11 2 1,15 2 0,0 2 0,3 0-6,6 0 0,0 0 0,13 0 42,-1 0 239,12 0-177,7 0 1,35 0 174,19 0-167,4 0 0,12 0 1,-5 0 80,7 0-87,11-7 0,-2 5 0,10-4 0,4 4 82,4 2 0,2 0 0,-6 0 0,1 0-32,5 0 0,4 0 1,7 0-1,0 0 22,1 0 1,-7 6 0,3 2-1,1-1-48,0 1 1,-1 4 0,-14-5 0,-2 1-29,-4 0 0,0 4 0,-10-5 1,-6 1 7,-3 0 0,-2-2 0,-4-6-154,1 0 152,1 0 1,-6 0-1,0 0-184,0 0 49,0 0 0,7 0 36,5 0 0,-4 0 93,-3 0 62,-10 0 276,-13 0-153,-9 0-295,-31-8 1,7 6 0,-21-4 65,-2 4 1,-1-4 0,-9 1 170,2 1-136,1 2 1,-6 2 0,-3 0 0,-3 0-1,-6 0 0,-12 0 0,-7 0 104,-8 0-88,1 0 0,39 0 0,0 0 0,-48 0 0,47 0 0,1 0-22,-2 0 0,1 0 0,-45 0 0,4 0 0,3 0-60,3 0 0,2 0 0,3 0 0,9 0 80,7 0 0,5 0 0,11-2 0,0-2-7,-3-2 0,10-2 0,-7 5 1,3-3 27,3 2 1,3 0-1,-4 0 1,3-2 56,3 2 1,2 0 15,2-1-66,8 3-22,2-6-337,15 8-35,2 0 274,24 8 1,-1-6 57,20 3 1,2 3 0,10-2 0,-7-2 31,-3-2 1,0-2 0,2 0-1,4 0 10,1 0 1,-3 0 0,4 0-1,-1 0-25,1 0 1,-2 0-1,7 0 1,6 0 15,4 0 0,-1 0 0,5 0 0,2 0 22,2 0 1,1 6 0,-1 0 52,-4-3-75,4-1 0,-11 0 1,3 2-1,-6 2 5,-9-2 0,-6-2 0,-5-2 0,1 0 0,-2-2 0,-2-2 8,-1-2 1,-13 0-16,6 6 1,-11-2-43,11-3 1,-5 3-64,11-4 0,-6 4 0,4 0 9,-2-4 1,1 4-10,-3-4 277,-11 4 81,3 2-12,-15 0 0,-29 0-182,-12 0 0,-3 2 1,1 2-1,2 2-34,0-2 1,-7 0 0,1 0 0,-3 2-52,-2-3 0,-1 5 1,-1-2-1,-4 0-23,-6 2 0,-10-6 1,-4 5-1,-1-1 8,-5 0 1,3 0 0,-3-4 0,1 2 52,5 1 0,12 1 1,8-6-1,4 0 37,1 0 0,9 0 0,3-2-248,4-4 205,2 5 1,6-9 0,0 6-189,-2-2 142,6-7 1,-1 9-3,9-8 2,-1 0 0,13 3 25,10 3 1,19 4 0,17 2 0,-3 0-12,-1 0 1,-2 0 0,0 0 0,0 0-87,0 0 0,2 0 0,2 2 0,1 2 73,-1 2 1,-2-1 0,0-5 0,4 0 63,5 0 1,-1 0 0,3 0 133,7 0-97,-3 0 0,16 0 1,-4 0 57,4 0-109,-6 0 1,4 0 0,-8 0-1,0 0 4,3 0 0,-13 0 0,3 0 0,-5 0-19,-1 0 1,-6-5-1,1-1 1,-3 2-29,-2 2 1,2 2 21,4 0 1,-1 2 54,1 4 1,-6-4-33,-12 3-14,-11 5 16,19-8-145,-19 6 84,13-8-59,-8 0 156,1 0 0,-43 0 12,-16 0 0,-9 0 0,3 0 0,-2 0 48,-1 0 0,-2 0 0,-1 0 0,1 0-26,-1 0 0,1 0 1,0 0-1,-3 2-211,-3 4 0,4-4 1,-4 3-1,3-3-20,3-2 1,5 0 0,3 0-1,-1 0-36,0 0 0,7 0 177,-3 0 3,4-7 0,8 5 68,0-4 166,15-4-99,-1 8-115,15-13-82,0 13 8,15-6 32,-3 8 1,21 0 23,-4 0 0,0 0 1,4 0-26,4 0 0,-2 0 0,-2 0 0,4 0 22,-1 0 1,11 0-1,3 0 113,7 0-91,9-8 1,-4 6 0,8-4-1,1 4 7,5 2 0,-6 0 0,2 2 0,-10 2-19,-8 2 0,3 6 0,-15-5 0,-1 1-6,-6 0 0,-18 6 42,1-3-23,-12-3-93,1 0 1,9-8-323,7 0 277,-7 0 175,7-8 41,-21 6 0,-4-6 0,-17 8-3,-14 0 0,-8 0 0,-8 0 0,3 0 18,-3 0 1,-9 0-1,-4 0 1,-2 0-34,0 0 0,0 0 0,-6 0 0,-2 0-159,-3 0 0,3 0 1,-4 2-1,6 2-156,6 2 1,-4 0 0,6-6 0,0 0 97,4 0 0,5 0 0,7 0 23,5 0 188,4 0-5,18 0 0,5-2 18,20-4 0,12 4 1,11-6-33,4 1 0,-4 5 0,2-4-48,6 4 1,-2 2 0,3-2 0,-5-2-7,-3-2 1,-1 0 0,6 6 0,-1 0-7,1 0 1,6 0 0,0 0 0,0 0 0,1 0 1,3 0 0,7 0 0,1 2 20,-1 4 1,6-2 0,1 6-21,-3-3 7,-2 7 0,-3-10 0,-5 6-4,-5-3 11,-4-1 126,-2-6 19,-8 0 0,-19 0-101,-20 0 0,-5 2-66,-13 4 1,7-4 26,-6 4 0,0-4 1,-6-2 5,0 0 1,6 0-1,0 0 1,-2 0 13,-2 0 1,-4 0-1,-4 0 1,-5 0 110,-5 0 1,-7 0-1,-4 0 271,-6 0-291,2 0 0,-19 0 1,3 0-135,-3 0 18,5 0 1,-3 0 0,9 0 0,4 0-117,4 0 0,12 0 1,1 0-114,11 0 0,18-2 125,19-4 0,14 2 0,26-6 0,2 1 13,4-1 1,4 0 0,7-1-1,0 3 55,1 0 1,1 6 0,2-6 0,4 3 49,3-1 1,-7 0 0,4 6 0,0 0 47,4 0 0,-2 2 1,0 2-1,-1 3-16,-5 3 1,0-4 0,0 6-1,1-1-46,-7-1 0,1 0 0,-9-6 58,3 1 41,-22 9 0,-3-12 26,-32 4 1,-7-4-1,-18-2 1,-2 0-102,-2 0 0,-5 0 1,3 0-1,-2 2-22,-3 3 0,-5-3 0,-3 4 0,-4-4 80,-2-2 0,4 2 1,-6 2-1,-4 4-40,-6 1 0,0-3 0,-5 6-215,1 1 115,2-5 1,6 6 0,2-8-373,4-2 97,12-3 0,9-1 110,8 0 0,18-7 0,13-5 0,18-3-158,13-3 0,8-5 0,6-2 371,5-3 0,5-1 0,1-6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06T17:03:21.832"/>
    </inkml:context>
    <inkml:brush xml:id="br0">
      <inkml:brushProperty name="width" value="0.34286" units="cm"/>
      <inkml:brushProperty name="height" value="0.34286" units="cm"/>
      <inkml:brushProperty name="color" value="#FFFFFF"/>
    </inkml:brush>
  </inkml:definitions>
  <inkml:trace contextRef="#ctx0" brushRef="#br0">1188 435 7791,'-60'-2'0,"7"-4"9,10-5 0,26 3 0,17 2 57,19 4 1,22 2-58,12 0 1,1 0 0,12-2-1,2-2-10,0-2 0,5-5 0,-7 5 0,6 0 83,4-2 1,13 6-1,-2-3 1,3 3 131,-1 2 1,4 6 0,0 1 0,-2 1-160,-1 0 1,-13 3 0,-5-3-1,-6 0 7,0 0 0,-6 3 1,-3-3 101,-9 2-91,-13-6-150,-10 11 90,-23-5 1,-8 2-1,-23-3 253,-12-1-271,-15-2 1,-14-6 0,-13 0 0,-8 0 2,-8 0 1,44-1-1,-1 0 1,-3-1-1,0 0 1,-3-1-1,0-2 9,-2 0 0,-1 1 0,-3 1 0,-1 0 0,0-2 0,0 0 0,-4 0 0,-2 0-11,-2 0 1,-1 1 0,0 1 0,-1 0 0,-3-2-1,1 0 1,6 1 0,3 0-46,5 2 1,2 0 0,5-1 0,3-1-1,-36-2 1,15 2-231,16 2 357,20-6-91,47-1 0,13-7 0,34 1-222,8-3 146,14 5 1,12-13-1,11 11-525,-46 9 1,0 0 622,3-2 1,1 1-1,3 2 1,1 2 0,-1-3-1,0 0 1,1 3 0,0 0 29,2 2 1,-1 0 0,-1 1 0,0 0 0,1 0-1,0 0 1,2 2 0,-1 0 50,-2 4 1,0 0 0,2 0 0,-2 2 0,-4 5 0,-1 3 0,-1-1 0,-1 1 19,-1 0 0,-1 1 0,33 16 0,-1-2 0,-13-4 222,-10-2 0,-9-2-431,-15-5 1,-27-3-1,-20-3 86,-23-6 0,-21-4 0,-10-2 0,-8 0-37,-7 0 1,-12-6 0,-6-2 56,47 3 1,1 1 164,-2 2 0,1 0 0,0-6 0,1 0 1,1 3-1,-1 0-154,-48-4-44,46 1 1,0 0 0,2 4-1,1 0 1,-2-2 0,1-1 0,-46-3-133,6 2 1,7-3-1,7 3 1,5-2 38,10-3 0,21 3 0,14-4 101,11-5 1,12 7 0,18-5 0,17 1 45,17 1 0,13-3 1,10 1-1,5-1 107,6 1 1,-3 1 0,5 3 0,5 3 23,8 2 0,-2-3 0,0 5 0,0 2-74,4 2 0,-44 3 1,1 0-1,1 1 0,0 2-834,0 1 0,1 2 775,-2 0 0,0 1 1,-3 1-1,-1 0 1,0-1-1,-1 1 0,-2 0 0,1-1 44,2 1 0,-1 0 0,28 8 0,-5 1-165,-18-1-25,-11-7 0,-18 6 122,-4-5 1,-23-3 0,-17-2 57,-20-4 0,-6-2 0,-5 0 0,-7 0 16,-7 0 1,-9 0 0,-9-2-1,-7-2 32,-3-2 1,-1-6 0,-2 5 0,42 3-1,-1 0-31,-5 0 1,0 0 0,-2 1 0,-1 0 0,-7 3 0,-1 0 0,-3 0 0,0 0 127,-3 0 0,-2 0 1,-3 0-1,-1 0 0,-1 0 1,-1 0-180,1 0 0,-1 0 3,2 4 1,1 0 0,13 0 0,2 0 0,3 2 0,2-1-1,5 0 1,1-2 192,-42 5 1,23-6-176,14 4 0,29-6 0,25-4-268,18-2 0,19-6 0,13 5 0,9-3-109,9-4 0,2-1 0,15-3 0,4 3 275,7 3 0,5-3 0,-45 9 1,0 2-1,2-1 0,-1 0 54,2 2 0,1 0 1,-3 0-1,1-1 0,1 1 1,0 0-1,0 1 1,1 0 13,2 1 1,0 0-1,-4 1 1,1 0-1,3 0 1,0 0-1,-3 0 1,-1 0 66,-1 0 1,-1 0 0,47 0 0,-4 0-203,-6 0 128,-6 0 1,-15 0 0,-2 0-139,-2 0 66,-7 0 0,-5 0 0,-11 0 743,-4 0-656,-10 0 1,-14 0-1,-18 0 86,-17 0 0,-11 0 0,-7 0 1,-7 0-49,-4 0 1,-9 0 0,-4 0 0,-6 0 56,-5 0 0,-1 0 0,-9 0 1,-8 2-68,43 1 0,-1 0 0,-4-2 0,-1 0 0,-7 2 0,-2 2 0,-3-2 0,-2 1-167,-4 2 1,-1 0 0,-5 0 0,-1 0-1,-7 1 1,-1 1 78,1 1 1,1 1 60,5 1 0,1 0 0,11-3 0,3-1 0,6 0 0,1 0-29,6-1 0,2 0-67,-45-3 1,27 5-381,12-8 270,11-8 121,20-1 0,19-7 0,18 3-37,9 1 1,14 6-1,2-4 1,10 1 83,5-1 1,5 4 0,3-3-1,8-1 83,7 0 1,1 4-1,8-3 1,1-1-72,3 0 0,3 4 0,4-5 0,6-1-45,-48 7 0,1 0 0,1-2 0,0 1 0,2 2 0,-1 0 1,1 0-1,1 0 96,-2 0 1,0 1 0,-1-2 0,-1 2 0,-1 1 0,-1 0-50,49-4-34,-45 3 1,-1 0 0,40 3 0,-2 0 128,-9 0-98,-7 0 1,-5 6 0,-2 0 0,-6-2 141,-9-2 1,-9-2 0,-9 0-1,0 0-151,0 0 0,-6 2 1,0 2-103,2 1 0,-11 3-79,-3-2 0,-15-4 217,-8 4 1,-17-4 0,-20-2 0,-1 0 26,-5 0 1,-9 0 0,-6 0 224,-4 0-176,-2 0 0,-2-2 0,-1-2 115,-3-2-206,-8 0 0,5 0 1,-10-1-1,-5-1-58,-4 0 0,42 1 0,-1 0 0,-2 2 0,0-1 0,-2-1 0,-1 0-76,2 1 0,0 1 1,4-1-1,1 2 1,0 2-1,0 0 1,2-1-1,1 0 60,-47-1 1,16 4 0,17 4 0,13 4 245,9 2 0,11-4-311,9 5 11,13-7 0,13 4 241,15-8 0,-1 0 188,13 0 0,4 2 1,19 2 263,1 1-451,-1 1 1,8 0 0,4 0 0,6 0-112,6 1 0,3-5 1,9 6-1,-1-2-28,0 0 0,8 2 0,-45-6 0,1-1 0,2 2 0,1 0-94,1-1 1,0 0-1,1-1 1,-1 0-1,-3-1 1,-1 0-1,48 0 45,-6 0 1,-2 0 0,-1 0 0,-3 0 93,-8 0 1,-13-6 0,-9 0 0,-7 3-55,-3 1 0,-9 2-62,3 0 1,-12 2-167,-5 3 102,-13-3 0,-7 12-121,-16-8 259,1 7 0,-22-5 1,4 6-1,-6-3 27,-6 3 1,-5-4-1,-13 1 1,-5 3 120,-4 1 0,-9 3 1,-5-3-1,-5 1-51,-6 1 1,41-12 0,-1 0 0,-5 5 0,-2 1 0,-5 0 0,0 0-59,-7-2 0,-2 1 0,-6 3 0,-3 1 0,-10 1 0,-2-1 0,29-3 0,-1-1 0,0 0-113,-1 0 1,0-1-1,0 2 1,0 1-1,0 0 1,0 0-1,0-1 1,0-1-1,1 0 1,-31 6-1,2 0 151,3 0 1,3 1 0,12-5 0,5 1 0,14-2-1,3-1 13,-29 4-165,27 1-519,23-13 0,27 6-32,20-8 469,19-8 1,8-2-1,9-7-160,6 0 326,7-1 1,10 6 0,5 1 0,6-1 186,3 2 1,4 1 0,2 5 0,6-2-37,-45 4 0,-1 0 0,-1 1 1,1 0-1,5 1 0,1 0 1,-1 0-1,0 0-68,2 0 0,1 0 0,2 1 0,2 0 0,1 1 0,0 0 0,1 2 0,0 0-58,-2 1 0,-2-1 1,-2-1-1,-1 0 1,-2 2-1,0 0 1,-3-1-1,-1 0 22,0-2 1,-1 0 0,28 0 0,-9 0 636,-12 3 0,-9-1-699,-8 8 159,-16-8-361,-17 11 36,-8-5 0,-2 2-107,-4-1 1,0-7 217,-11 2 1,-5-4 0,-15-2 0,-3 0 29,-7 0 1,-5 0 0,-6 0 0,-7 0 114,-2 0 0,-11 0 1,-2 0-1,-1 0 140,-1 0 1,1-6 0,-6 0 0,-5 2-184,-7 2 0,0 2 0,44 1 0,-2 0 0,1 1 0,-1 0-232,0 1 1,-2 0 0,-5 4 0,0 0 0,-1-2 0,0-1-9,1 1 1,2 0 189,0 3 1,3 0 0,-36-1-1,8 5 681,9-6-165,14-4-622,20-2 1,22 0-54,28 0 0,12-2 0,17-2 0,-1-4 33,1-2 1,0 5-1,2-5 1,2 2 116,2 4 1,7-3 0,-1 1 0,5 2 128,6 2 1,-3 2 0,5 0 0,2 0 69,8 0 0,2 0 1,9 0-1,3 0-92,1 0 0,10 2 1,2 2-130,0 2 152,-2 7 1,-9-9-1,-3 6-298,-1-3 175,-1-1 0,-9-6 1,-8 0-281,-8 0 258,-3 0 0,-1-6 0,-2-1 0,-3-1 43,-6 0 0,-10 2 0,-4 4 0,0-1 20,0-3 0,-3 0-62,5 6 1,-14 2-256,3 4 566,-13-4-175,3 13 1,-17-13 23,-9 4-100,-7-4 0,-4-8 0,0 0 0,-2 2 67,-2 2 0,-4 2 1,-4 0 198,-6 0-265,-3 0 0,-4 0 1,-5 0-1,-5 0-44,-4 0 1,-9 0 0,-9 2-1,-11 2-37,43-1 1,-2 0 0,-3 1 0,-1 0-1,-1-2 1,-2 0 0,0 1 0,-2-1 7,-2 1 1,0-2-1,1 1 1,0-2 0,1 0-1,0 0 1,4 0-1,0 0 82,6 0 0,1 0 1,-37 0-1,17 0 0,8 0 231,8 0-335,12-7-95,11-3-204,17 0 50,11-5 186,22 13 1,-1-6 100,15 8 0,6 6 1,5 0-1,-1-1 134,-2 3 1,0-6-1,4 6 1,7-2-57,9-1 0,-3 1 0,6-6 0,0 0-20,4 0 0,12 0 1,5 0-1,5 0-15,1 0 0,0-6 0,-1-1 0,-3-3-22,-1-4 1,-9 5-1,1-1 1,-6 0-14,-4 1 0,-6 5 0,4-2-234,-1 4 253,-3 2 0,-12 0 0,1 0-283,1 0 267,3 8 0,-6-6 1,-5 3-303,-3-3 304,-2-2 1,0 0 0,0 0 0,0 0-19,0 0 1,-6 0 0,0 0 243,2 0 18,-6 0 0,2 0-64,-3 0-300,-13 0 179,13 0-31,-22 0 33,5 0 0,-22 6 0,-8 0 5,-8-2 19,-4-2 0,-6 0 0,-2 2 1,-1 2 115,-5-3 0,-3 1 0,-5 0 0,-1 2-131,2-2 1,-4 0-1,2 0 1,-1 1-185,-1-1 1,-2-2 0,-8-2 0,2 0-44,4 0 0,-9-2 0,1-2 0,-2-3 72,2-3 0,-2 0 1,10-3-1,-4 3 208,-1 2 1,1-3 0,6 5 185,9 2-220,1 2 0,15 2 0,-4 0-138,4 0 99,10 0 0,-2 0-215,0 0 89,8 0 0,-14 0 309,11 0 111,5 0 1,5 0-289,20 0 1,6 0-1,17 0-137,2 0 1,6 0 27,9 0 0,5 0 0,7 0 0,-9 0 37,-5 0 1,-1 2 0,5 2-1,-1 4 100,2 1 0,1-3 0,4 4 130,5-2-130,3 5 1,6-5 0,-2 5 141,-2-1-174,0-8 1,5 4 0,1-8-129,0 0 107,0 0 0,-2 0 1,-2 0-1,-4 0-20,-2 0 1,-2-6 0,-7-2 0,-5 0 56,-5 1 0,-4 1 0,-2 6 395,0 0-77,-16 0-374,5 0-54,-22 0-17,5 0-93,1 0 132,-6 0 58,14-8 258,-15 6 1,3-6-153,-15 8 0,-3 0 0,-15 0-24,-2 0 0,-4 0 1,-4 2-85,-2 4 0,1-4 0,3 4 0,-2-2-116,-2 2 1,-7-4 0,1 3-1,-5-3 17,-6-2 0,-6 0 0,-10 0 0,-4 0-37,-1 0 0,-3 0 0,-7 0 99,-4 0 9,3 0 1,-3-2 0,12-2-1,5-1 26,4 1 0,4 2 0,4 0 1,8-2 89,8-2 1,5 0-1,6 6-70,-4 0 0,-1-2 58,-5-3-193,12 3-166,18-6 0,24 8 280,17 0 1,15 2 94,7 4-115,-3-4 1,-1 5 0,-5-5 0,4 2 13,6 2 0,3 2 0,3-4 38,-1 1-32,0 1 1,8 0 0,3 2 0,3 0 0,3-1 1,-1-1 0,16-6 0,3 0-7,4 0 0,2-2 0,-3-2 0,1-3-9,2-3 1,-2 0 0,-9-3 0,-9 3-21,-7 2 1,-5 2-1,-11 6 1,-3-2-74,-7-3 1,-9 3-14,-1-4-105,-17 4 99,18 2 1,-17 0-148,15 0 121,-8 0 1,6-2-209,-3-4 291,11-4 0,1 1 0,3 1-21,-8 0 40,2 6 0,-13-7 0,5 5-86,0-2 401,-5 0-71,5 6 0,-49 0 0,-10 2-84,-7 4 1,0-4-1,6 6 1,0-3-121,0 1 0,-5 2 0,-1-4 0,0 2-40,-2-3 0,5 5 1,-9-2-90,-2-2 59,-1-2 0,-2 0 1,-1 2 58,1 2-9,-1-1 1,-5 1 0,-2 0 218,-2-2-85,-2-2 1,0-2-1,0 2 1,0 2 10,2 1 0,2 1 0,7-6 0,1 0-69,-1 0 1,1-2 0,2-2 0,3-1-11,6 1 1,10 0 0,2-2-151,-2-6 42,14 5-146,1-1 1,26 8 179,7 0 16,1 0 1,17 0 0,-2 0-9,5 0 0,9 2 0,-4 2 85,1 2-62,-5-1 0,13-5 0,1 2 0,9 2 18,6 2 1,2 2 0,2-4 0,5 1 44,10-1 1,7-2 0,5-2 0,-6 2 35,-4 4 1,2-4 0,-2 4 0,-7-4 64,-8-2 0,-8 2-167,-14 4-313,-15-5 29,-12 15 87,-17-6 74,-8-1 23,0-1 345,-8-8 0,-2-2-199,-7-4 1,0 3 0,-5-9 40,-7-2 0,-6 5 0,-13-1 1,-1 0 33,-5 0 0,-6 7 1,-12-3-1,-2 4-104,-2 2 0,-7 0 0,1 0 0,-3 0-129,-2 0 1,1 0 0,5 0 0,7 0-42,8 0 0,0 6 0,8-1-269,2-1 219,17-2 0,-2-2 136,12 0 43,12 0 153,-7 0 1,32 0-1,2-2-89,9-3 0,14 3 1,0-6-15,6 0 0,2 6 0,-6-4 0,0 4-88,-1 2 0,3 0 0,4 0 0,4 0-35,-1 0 1,5 0 0,-6 0 0,-1 0 100,1 0 0,5 0 1,-3 0-1,2 0 28,-1 0 0,-5 0 1,4 2-8,-3 4-13,7-4 0,-12 6 0,3-8 0,-3 2 22,-2 4 0,0-4-132,0 3 204,-8-3 17,-9-2 0,-51 0-68,-20 0 0,-11 0 0,12 0 1,0 0 50,-1 0 0,1 2 0,-3 2 0,-1 2 95,-2-2 1,4 0-1,5 0 1,-1 1-276,1-1 0,-3-2 1,-1-2-1,9 0-240,5 0 1,2 0-86,-4 0 315,20 0-155,-10 0 72,37-8 0,9 1 0,22-7-99,6 2 0,3 1 273,7-7 0,7-7 0,2-2 0</inkml:trace>
  <inkml:trace contextRef="#ctx0" brushRef="#br0" timeOffset="1429">2428 714 7560,'-41'0'0,"0"0"25,2 0 1,-3 0-1,3 2 1,4 2 59,4 2 0,4 8 0,-4-5 0,3 3-423,3 0 1,-6-1-57,2 7 388,4-9 25,0-1 0,19-8 51,12 0-57,11 0 0,20 0 0,4 0 309,5 0-206,-3 0 1,7 2-1,-5 2 1,2 4-3,-1 2 1,-5-7 0,4 5-100,-3 0 0,5 0 1,-6 5 251,-3-1-82,-8-8-86,-5 4-121,-23-8 1,-18 0-75,-19 0 1,-5 0 0,1-2 85,-2-4 1,4 4-1,2-4 21,-8 4 0,3 2 1,-3 0-25,0 0 1,10 0-84,-7 0 0,12 0-191,-7 0 166,20 0 1,1 2 125,20 4 1,6-4-1,11 4-27,6-4 1,-2-2-1,3 0 56,1 0-41,2 0 1,1 0 0,3-2 0,2-2 7,2-2 0,0 0 0,-6 4-180,0-4 191,-1 4 1,-4-5 0,-3 5 175,-2-4-66,6 4 1,-23-6 0,-8 8-109,-20 0 0,-13 0 0,-5 0 0,-5 0-78,-2 0 0,4 0 0,-3 0 0,1 0-1065,4 0 1129,2 0 0,-5-8 0,-3-1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06T17:03:29.593"/>
    </inkml:context>
    <inkml:brush xml:id="br0">
      <inkml:brushProperty name="width" value="0.34286" units="cm"/>
      <inkml:brushProperty name="height" value="0.34286" units="cm"/>
      <inkml:brushProperty name="color" value="#FFFFFF"/>
    </inkml:brush>
  </inkml:definitions>
  <inkml:trace contextRef="#ctx0" brushRef="#br0">2530 367 7929,'-69'15'0,"-3"-3"0,-2-6 233,-2-4 0,5-2 0,12 0 0,13 0 34,7 0 1,10 0 0,2-2-600,1-4 1,9-4-335,5-7 794,8-8-89,-3 5 0,22 1 0,9 9 127,7 2-156,11 3 0,3-1 0,9 0 77,4 2-62,5 2 0,14 0 1,5-2 71,3-2-82,-5 1 1,3 5 0,-7 0 0,-3 2 25,-1 3 1,2-1 0,-6 8 0,-12 1 163,-11 3 0,-10-4-139,-6-1 0,-27 1 0,-22 3 0,-15-1-35,-11-2 1,-12-7-1,-6 5 1,-4-2-40,-2-4 1,-2-2-1,-4-2 1,-5 0 41,-4 0 0,3 0 0,1 0 0,-3 0 40,-1 0 1,-7-6-1,5 0-147,8 2 43,5-5 0,4 7 0,0-4-145,0 4 137,16 2 1,-2-6 0,15-2 158,2-1 1,20 3-19,13-6 0,19 6 0,20-5-300,12-3 191,2 6 0,23-5 1,-3 5-1,9-2 18,4-3 1,7 3 0,6 0 0,-2 1-35,-1-1 0,-1 6 0,4-2 1,4 4-2,0 2 1,-4 0-1,-11 2-1004,-7 4 1032,-3-4 0,-6 13 0,-8-3 0,-11 2-9,-8-3 0,-12 5 11,-4-5 0,-17-3 0,-16-2 0,-17-4 1,-12-2-1,-3 0 1,-9 0-8,-5 0 1,-10 0-1,0-2 1,-6-2 7,-3-2 0,-7-1 0,4 3 0,-1-4-2,-5-2 1,-1 4 0,0-5 0,3-1 350,6 2 0,7-5 1,5 3-571,5-3 114,13-3 88,19 1 0,15 7 0,22 2-192,7 1 145,12 5 0,6-6 0,12 6 0,3-2 62,3-2 0,1 0 0,2 6 0,4 0 32,2 0 1,6 2 0,4 2 0,-4 4-13,0 2 1,0-4 0,4 5 0,1 1 11,3-3 1,-6 7-1,-8-6 1,0 1-2,0 1 1,-5-6-1,1 4 1,-6-3 22,-5-3 1,-3 4 40,-3-2-89,-20 0 0,-13-6 0,-31 0 1,-8 2 16,-4 3 0,-14-3 1,-5 4-1,-6-2-41,-6 2 1,-4-4 0,-4 4 0,-3-4 7,-3-2 0,-1 0 0,-9 0 1,-3 0 21,-6 0 1,48-1 0,-1 0 0,-1-1 0,0 0 0,-1-1 0,1 0-57,1 1 1,-1 0 0,-1 0-1,0 0 1,-45-2 0,47 1 0,1 0-80,-2 1 1,1 1 0,-41-1 0,13 0 251,20-4 1,19-6-100,24-11 1,19 9 0,27-3-302,4 1 208,10 1 1,9-3 0,14 3-1,6 1 61,3 3 0,9 1 0,-1-4 143,9 3-148,-3 7 1,6-10-1,-6 8 1,2 2 15,3 3 1,-41 0-1,0 0 1,-1-1 0,-1 0-1,0-1 1,-1 0 42,45-1 1,0 2 0,-2 4 0,-3 2-45,-7 2 0,-5 1 0,-10-1 0,-4 4-34,-6 0 1,-2 5 0,-7-5 0,-13 2-284,-6-1 128,-15-7 1,-11 10 348,-16-8-123,-7-1 0,-16 1 1,-2 0-1,-4-2-2,-5-2 1,-5 4-1,-3-1 1,-4 1 49,-6 2 0,-4-6 1,-4 4-1,-4-2-78,-5 1 1,-10-3 0,-6 6-1,46-5 1,-1 0-4,-4 0 1,-1 0 0,-2 3 0,0-1-1,-3 0 1,0-2-1069,-3 2 1,2 0 1006,4 0 1,1 2 0,-2 1-1,2 1 1,-39 9 0,9-1 13,11 0 0,7-1 0,8-2 0,10-5-160,9-1 1,12 6 55,2-3 36,7-3-53,5 0 228,40-8-51,0 0 0,36 0 1,-13 0 44,5 0-34,9 0 0,0 0 0,8 0 0,0 0 465,4 0 0,7 0 0,-3 0 0,0 0-452,1 0 1,5 0-1,13 0 1,-44 0 0,1 2-4,2 0 1,0 2 0,2-1 0,-1 1-1,-3 3 1,1 0 0,-1-2 0,0 0-30,1-2 0,-1 1 0,3 2 0,-1 0 0,-2-2 0,-1 0 0,40 3-53,-12 1 1,-11 4 0,-7-4 174,-9 1 39,-19-5-163,-8 12 1,-25-12-1,-13 7 398,-9 3-272,-5-6 1,-16 7 0,-5-3 116,-8 3-215,-7-5 0,-8 6 0,-7-7 0,-7 3-8,-7 0 0,40-8 1,-2 1-1,1 1 1,1 0-1,-3-2 1,-1 0-15,-2 0 0,-2-1 0,-2-1 0,-2 0 0,-10 3 0,-2 0 0,-3 0 0,-3 0-150,-3-1 0,-2 1 0,-3 1 0,1 0 0,2 2 0,0 2 1,0-2-1,1 1 70,1 0 1,1-1 0,1 0 0,1 0 0,8-1-1,3 0 1,9-2 0,3-1 240,-36 4-775,27-2 563,33-6 0,33 0 1,24-2-1,18-6-234,19-9 0,22-1 0,14-7 18,-42 12 1,1 1 189,-1 2 0,1 0 1,5-5-1,2-1 1,-2 4-1,0 1 0,2 0 1,1 1 52,-1 0 0,0 0 0,2 2 0,0 1 0,-5 0 0,0 2 0,2 2 0,1 0 107,0 2 0,0 0 0,3 1 1,0 0-1,-1 1 0,0 0 0,-1 2 1,-2 0 15,0 2 0,-1 2 1,-7 3-1,-1 1 1,1 1-1,0-1 0,-2 0 1,-1 0 7,43 8 0,-7 4 0,-17-1 0,-4-5 212,-6-3 1,-11-3-522,-7 7 1,-24-8 347,-22-5 0,-7 3 0,-26-2-47,0-2-65,-15-2 0,1 4 1,-13-1-1,2-1 40,-2-2 1,-9-2-1,-7 2 4,-3 4-89,-3-4 0,-1 6 1,-4-8-1,-6 0-33,48 0 0,-1 0 0,-2 0 0,-1 2 0,-1-1 0,-2 2 0,-3-1 0,0 1-90,-1 0 0,0-2 1,-1 0-1,1 0 0,2-1 1,0 0-1,2 0 0,0 0-27,1 0 1,3 0-1,-35 0 1,15-2 354,18-4-228,11-3 1,35-9-1,16 3-104,18 3 1,5-1 0,4 7 248,3 2-72,11 2 1,5-4 0,12 0 119,4 2-138,10 2 1,-2 2 0,9 2 0,6 2-91,4 2 0,2 0 0,-46-5 1,-1 0-1,49 3 16,-48-1 1,-1 0 0,2 0-1,-1-1 1,1-1 0,-1-2 0,46 3 39,-10 4 0,-3-4 1,-14 4-1,-8-4 138,-6-2 1,-11 0-1,-7 2-18,-7 4 0,-3-3-108,-5 9-202,-12-8 39,5 4 50,-16-8 1,-17-2 0,-13-2 9,-12-2 1,-9-2-1,-1 4 1,-2-3 104,-5-3 1,-3 6-1,-10-4 1,-3 3 63,-7-1 0,1 0 0,-5 4 1,-5-2-117,-4-2 1,2 0 0,-6 6 0,49 0 0,-1 0-79,0 0 0,-1 0 1,1 0-1,-1 0 0,-47 0 1,8 2-110,8 4 1,3-4-1,8 4 1,5-4 289,10-2 1,11 0 53,11 0-78,15 0-344,5 0 285,23-8 1,9 4-1,12-5-137,4 1 145,2-6 0,8 12 1,3-5 107,5-1-105,1 6 1,6-6 0,3 8 0,1 0 48,4 0 1,3 0 0,5 0 0,4 0 12,1 0 0,3 0 0,7 0 0,4 0-68,6 0 0,-48 0 0,-1 0 1,1 0-1,-1 0 0,47 0-9,-2 0 1,-2-6 0,-5 0 0,-5 1 20,-7-3 0,-1 4 0,-11-6 0,4 2 68,2 5 1,-10-1-1,-5 0-27,-7-2-24,-9 0 1,4 6-148,-8 0-5,-8 0 94,-10 0 34,-17 0 1,-23 0 0,-16 0-5,-9 0 1,-5 0 0,-17 0 0,-7-2 33,-7-4 0,-5 4 0,-2-5 0,-6 1 31,46 3 1,-1 0 0,1-3-1,-1 0 1,-5 3 0,-2 1-1,-1-1 1,-1 0-113,-1-1 1,-2 0 0,-6 3-1,-1 0 1,-6-2 0,-2 0 0,-1 1-1,-1 0 50,1-1 0,-1 1 0,4 1 0,1 0 0,1-2 0,1 0 0,0 1 0,0 2-90,1 0 0,3 0 1,10-1-1,3 0 0,-40-5 88,21-6 37,30-3 0,23 3 0,24 1-77,15-3 0,21-1 0,21-3-465,16 1 397,17-1 1,0 3 0,6 1-1,0 4 90,0 3 0,-44 2 0,1 2 0,3 1 0,1 0 1,-1-1-1,0 0 27,-1 1 1,-1 0 0,-2 1-1,0 0 1,1 1 0,-1 0 0,2 0-1,1 0 64,2 0 1,0 0 0,-1 0-1,-1 0 1,-2 0 0,0 0-1,-2 0 1,-1 0 116,48 0 1,-8 2-1,1 2 1,-11 2-143,-11-2 1,-2-2 0,-10-2-1,-2 0-20,-1 0 0,-17 0 325,-3 0-482,-19 8 0,-4-7-115,-24 5 168,-8-4 0,-24-2 1,-9-2-1,-11-2 28,-9-1 1,-7-3 0,-9 4 0,-4-4 77,-6-2 1,48 8 0,-1 1 0,0-2 0,-1 0 0,1 1-1,-1 0 67,1-1 1,0 0 0,-1 2-1,1 0 1,-1-2 0,1 0-1,0 2 1,-1 0 12,1 1 1,-1 0 0,2 3-1,0 0 1,-48 5 0,7 0-85,9-1 0,7 5 0,12-4-130,6 2 0,13-5 33,10 7 1,20-8-207,21 2 171,11-4 0,14-2 0,2 0 172,4 0-33,2 0 0,6-2 0,7-2 57,10-2-82,6-8 0,10 11 0,1-7 0,3 0-21,-1 0 0,5 5 0,9-7 0,-45 6 0,1 0 4,-1 2 0,0-1 0,1-2 0,-1 0 0,3 4 0,-1 0 0,1 1 0,-1 0 16,1 1 1,-1 0 0,35 1 0,-11 0 0,-16 0-12,-12 0 1,-19 2 0,-17 2 38,-14 2 0,-19 6 0,-28-6 0,-9-1 136,-12 3 0,-13-6 1,-14 4 47,45-5 0,1 0-254,1 3 1,-1 0-1,-7-3 1,0 0 0,1 1-1,1 1 170,-2-2 0,0 0-218,-4 3 0,-1 0 0,3-3 0,-2 0 0,-4 3 0,-2 0 62,0 0 0,-1 0 31,-5 0 1,0 1 0,0 3-1,1 2 1,-4-2 0,0 1-1,2 0 1,-1 0-31,-1-1 1,1 1 0,-2 0 0,0 0 0,2-1 0,1-1 0,4 0 0,2 0-90,7-1 1,2-1-1,-31-1 116,21 2 1,35-10 0,39-4 0,29-3-168,27-9 1,20-5 0,-33 9 0,3-1 0,2 1-1,0 1-5,2 0 1,-1 1-1,1 2 1,-1 1-1,-1-3 1,1 0-1,1 1 1,0 1 46,5 1 0,-1 1 0,-7 0 0,1 1 1,2 0-1,0 0 292,-4 0 1,-1 1-118,2 2 1,-1 2 0,41-4 0,4 10 465,-5 4-376,1 4 1,-17 1-1,5 3 1,3 3 3,3 5 1,-15-1 0,4-7 0,-10-3-67,-8 3 0,-4-6 1,-7-1-342,-10 1 0,-20-6 447,-20 4 0,-15-4 0,-20-2 0,-9 0-158,-7 0 1,-8 0-1,-12 0 1,-5 0-3,-5 0 1,-1 0 0,-1 0-1,-1 0 76,-4 0 0,2 0 0,-6 0-1509,2 0 1428,2 0 1,3 0 0,-1 0-79,-2 0 74,0-8 0,6 6 0,1-4-713,5 4 570,-5-5 1,30 5 0,4-6 64,11 0 1,27 0 19,20-3 0,14-3 1,28 6-1,6-1-123,8-5 1,1 4 0,1 1 0,2-1 141,1 0 1,9 4 0,0-3 0,-2 1 372,-3 4 1,1 2-1,2 0 1,4-2-327,1-2 1,-5 1-1,2 5 1,-5 0 372,-1 0 1,0 0 0,-4 0-412,-8 0-35,-7 0 1,-30 0 25,-15 0 0,-26 0 1,-34 0-1,-16 2 38,-15 3 0,-14-1 0,43 2 1,-1 0-1,-1 0 0,0 0 40,2-2 0,-1 1 0,-1 2 1,0 0-1,0-3 0,0 0 0,-3 0 1,-1 1-71,-2 2 1,0 0 0,6 0 0,0-1 0,0 1 0,1 0 0,5-2 0,1 0-340,-42 3 0,20-3-12,9-5 1,32-2 0,25-3-492,24-7 634,18-4 0,21-3 0,8-4-648,12-6 506,15 3 362,-39 10 0,1-1 0,5 1 0,0-1 0,6-3 0,1 0 0,1-1 0,0 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06T17:03:36.088"/>
    </inkml:context>
    <inkml:brush xml:id="br0">
      <inkml:brushProperty name="width" value="0.34286" units="cm"/>
      <inkml:brushProperty name="height" value="0.34286" units="cm"/>
      <inkml:brushProperty name="color" value="#FFFFFF"/>
    </inkml:brush>
  </inkml:definitions>
  <inkml:trace contextRef="#ctx0" brushRef="#br0">2067 350 8020,'-35'-2'-105,"1"-4"0,-1 4-194,0-4 1,4 4 0,-4 2 281,-8 0 0,-5 0 0,-9 0 1,-5 0 363,-8 0 1,-11 0-1,-1 0 1,-3 2 30,-2 4 1,-7-4 0,3 6 0,8-3-82,11 1 0,12 0-377,13-6 0,24-14 1,23-3-1,23-2-53,20-1 1,11-3 0,18 0 0,4 1-16,5 3 1,5 3-1,1 3 1,0 3 256,1 2 1,1 3 0,2 5 0,2 0 140,-2 0 1,5 7 0,-3 5 0,-4 5-171,-6 7 0,-7-3 0,-10 8 0,-8 0-62,-9-2 0,-7 1-128,-24-5 0,-12-4 1,-22 3-1,-11-7 45,-14-3 1,-9-8-1,-8 3 258,-6 1-118,-12-6 1,2 6-1,-9-8 158,-7 0-203,3 0 1,33 0-1,-1 0 1,3-1-1,0 0 1,-2-1-1,1 0 29,0 0 0,-1-2 0,1-2 0,0-1 0,-3 2 1,1 0-1,-1-1 0,-1 0-24,3 0 0,0 1 1,1 0-1,3 0 0,-36-9 1,9 3-198,13-3 0,9 2 61,26-5 1,18 9-1,28-9 1,12 1-63,10 1 1,8-1 0,11 3 0,8 1 112,8-2 0,3 1 1,7 1 218,-3 6-116,-7-3 1,11 7 0,-1-4 249,7 4-327,-2 2 1,-39 0 0,1 0 0,44 2 98,2 4-80,2 3 1,-45 0-1,1 0 1,-2-1 0,1-1-1,-4 0 1,0 0-105,47 5 0,-11-1 0,-10 7-220,-5-1 313,-16-7 0,-42-2 0,-32-8 0,-20 0 133,-15 0 1,-8 0-1,-14-2 1,-6-2-36,-3-2 0,-8-6 0,-2 7 1,-2-1-42,47 2 0,-1 0 0,-3 2 1,-1 0-1,0-2 0,0-2 1,-1 2-1,1 1-123,-1 0 0,-1 2 1,1 0-1,-2 0 0,-4 1 1,0 0 13,-3 0 0,2 0 31,4 0 1,1 0-1,-2 0 1,0 0-1,9 0 1,1 0-332,-43 0 215,8-8 0,19 4 0,9-7 202,17-3 1,20-2 0,26-1-19,21 0 0,10-1 0,23 3 1,2 1-61,8 2 0,8 1 0,7-7 1,-1 3 3,-3 3 1,1-2 0,5 9 0,-2-1-7,-3-2 0,-5 6 0,-5-4 1,2 4 94,2 2 0,11 6 0,-4 2 1,1 2 10,1 3 1,-1 3 0,-1 1-223,-1 1 246,-9-1 1,-3 1-1,-12-3-229,-3-3 116,-11 3 1,-3-11 1,-12 8 92,-4-8 1,-32-2 0,-13-10-39,-9-2 1,-10 4-1,10-3 1,-6-1-40,-5 0 1,-5 4 0,-9-3 0,-5 1 44,-5 4 0,-4 0 0,-3 0 0,-5-2-33,-6 3 0,-11 1 0,43 2 0,-1 0 0,-3 0 0,-2 0-83,-5 0 0,0 0 0,-2 0 0,-1 0 0,-5 0 1,-1 0-1219,-4 0 0,0 0 1243,5-1 0,0 2 1,4 1-1,2 1 0,10 0 1,2 0-177,-45 1 153,23-2 60,5 6 1,43-6 0,19 4-39,23-4 0,20-4 0,8-2 0,3-4 60,7-2 0,9 1 0,0-3 0,6 6 95,5 4 1,-1-4 0,9 1 0,5 1 63,3 2 1,4 2-1,-4 0 1,6 0-161,-46-1 1,1 2-1,1 1 1,1 2-1,4-1 1,0 1 0,-2 1-1,-1 0 538,-1 2 1,-1 0 0,44 2 0,-2 3-586,0 2-10,-14-7 0,5 1 0,-18-6-86,-4 4 173,-4-4 1,-16 6 144,-3-8-128,-12 0 0,-21 1-47,-20 5 1,-13-2 0,-16 6-47,-5-2 1,-5-3-1,-3-3 1,-4 2-39,-6 2 1,-6 2-1,-4-4 1,-3 2 64,-3-3 0,-5 1 1,-12 0 41,45-1 1,-1 0-101,-1 4 1,-1 0 0,-2-3 0,0 1 0,-3 4-1,-1 0 64,-1 0 0,-2-1-7,-4 1 0,0 0 0,6-3 0,0-1 0,-1 1 0,0 0 0,3 0 0,2 0-17,1-2 1,3 1-1,-37 9 1,13-8 70,16-2 1,33-4-93,35-6 0,13 4 1,26-6-1,1 0-37,5-3 0,-1 1 0,14-2 0,2 1 65,2 1 0,8-6 0,2 7 0,1-3 91,5 0 1,-5 3 0,1-5 0,-1 3 111,1-3 0,3 4 0,8 1 0,3-1 68,-3 0 1,-4 6-1,-3-2-973,-3 5 732,1 1 0,-3-6 1,-3 0-44,-4 2-9,-3 2 1,1 2 0,-4 2-1,-7 2 154,-13 2 1,-7 5 0,-4-3-544,0 2 237,-8-6 166,-2 3 182,-15-7 1,-30 0-133,-14 0 1,-9 0 0,6 0 0,-4 2 293,-5 4 0,-7-4 0,-5 6-297,-6 0-7,-12-6 1,-3 11-1,-9-7-195,1-2 71,-8 6 1,-4-7 0,44 2-1,-1 0 1,-1 0 0,0 0 52,-1 0 0,1 0 0,4-3 0,2-1 0,-40 5 0,9-4 96,12-2-103,24 0 1,34-8 0,26-3 0,11-5-50,12-1 1,7-1-1,13-1 1,3-2 86,2-3 1,2 7-1,4 5 1,-2-1 95,-2-3 0,0 4 0,4 3 0,-2 1 7,-2 4 0,-6 2 1,4 0 99,-2-4-159,14 4 1,-18-5-1,10 7 1,-6 0 46,-1 0 1,-1 0 0,-8 0 0,-3 0-78,-6 0 0,-10 0 0,-2 0-24,2 0-132,-14 0 144,-1 7 0,-26-5 0,-9 4 82,-14-4 1,-2-2 0,-8 2 0,0 2 26,-3 2 0,-7 0 0,-5-4 1,-6 1 24,-4 3 0,-2 2 1,0-4-14,1 2-79,-17 7 1,3-3 0,34-2 0,-1 0 0,-1-1-1,1-1-73,-1 0 0,-1 0 1,-2 2-1,-1 1 1,0 3-1,0 0 1,-2-2-1,1 1-88,3-1 1,0-1 0,1 0-1,1 0 1,-2 0 0,1-1-1,-1 1 1,1 0-97,-1 0 1,1-1-1,-41 4 1,12-3 599,15-1-223,17-2 1,28-8 0,25-4-164,21-5 1,20-5-1,1-1 1,7-1 13,5 1 1,6 5 0,10 0-1,1 1 54,-1 1 1,4 2 0,-3 6 168,-1-3-201,13 3 1,-11-6 0,13 10 194,2 4-163,5 3 1,-47 0 0,0 0 0,49 8 0,-3 1-19,-4-1 1,-4 1 0,-5-1 0,-7 3-21,-3 3 1,-14-10 0,-11 5 0,-16-3-129,-10 1 0,-13-2 145,-8 3 1,-8-9 0,-11 7-1,-4-3 48,-7-2 0,-10 1 0,-7 7 0,-3-1-65,-3 1 0,-7-3 1,-2-1-1,-2-3 9,0 3 1,-2-6-1,-10 0-93,-5-1 30,-12-5 0,-4 6 1,44-8-1,-1 0-79,-1 0 1,-1 0 64,3 0 0,0 0 0,-8-1 0,-1 0 1,2-1-1,0-2 0,-2-1 0,0-1-2,2-2 1,0 0-1,0 0 1,1 1 0,5-1-1,1 2 1,3 1 0,0 0 28,-47-3 0,11 3 0,12 5 0,8 0 39,8 0 1,10 0 0,3 0-333,2 0 274,10 0 1,20 0 0,19 0 37,15 0 1,18 0 0,9-2-1,7-2 84,3-2 1,14 0 0,-3 6 0,7 0 11,8 0 1,-9 0 0,13 0 144,-3 0-194,0 0 0,10 0 1,4 0-1,-48 1 0,-1 0 0,49 5 0,-4 2 0,-9 5 0,-3-1 72,-1 2 1,-11-7-1,-1-1 1,-9-4-118,-7-2 0,-8 0 0,1 0 25,1 0 1,-11 0 0,0 0 28,2 0 1,-10-6-56,6 0 0,-4 1-25,4 5 0,-6 0-177,0 0 200,-15 0-119,9 0 34,-21 0 54,14 0 0,-18 0 48,-4 0 0,-17 5 1,-18 1-1,0-2 39,-2-2 0,-3 4 0,-10 2 0,-5-1 25,-1 1 1,-2 0-1,-6-4 1,-1 4-57,-5 1 0,-4-5 1,-9 4-1,-2-2-48,-2 0 1,42-2 0,-1-1 0,1-1 0,-1 0-1,-2 1 1,-1 0-49,1-1 1,0 0 0,1 0-1,1 0 1,-47 2 0,6 3-1,4 3 1,9-6-1,6 2 136,8-4-78,6 6 0,14-7 0,1 5-339,2-4 311,10-2 1,24-8 0,16-1 0,13-3-72,9 0 0,6 7 1,4-7-1,3 0 60,3 3 1,0-5 0,3 8 0,1 0 137,5-1 1,-8 5-1,7-4 1,-1 2 7,4-2 1,1 4 0,5-4 0,0 5-18,0 1 0,2 5 0,6 3 77,0 2-115,0 1 0,0 7 0,-1-3-1,1-3-8,-8 4 0,6-13 0,-6 7 1,0-2 4,-3-4 0,-11-2 0,-3-2 1,-1 0 34,1 0 0,-6 0 1,2 0-12,-5 0 1,-1 0 0,0 0-35,0 0 0,-8 2-23,-3 4 0,3-5-9,2 5 91,-12-4 52,7-2-90,-22 0-27,5 0 1,-24 0-1,-10 0-1,-10 0 0,-10 0 0,5 0 1,-5 0 44,-7 0 1,-1 0-1,-9 0 1,-2 0-31,-1 0 0,-5 0 0,-2 0 0,-6 0-72,-5 0 0,2 0 0,-11 0 0,3 0-58,-2 0 1,0 0 0,43 0-1,-1 0 1,0 0 0,1-2-25,-45-4 0,12 5 0,9-5 387,8 4-120,6 2 0,15 0-2,4 0-245,12 0-36,12 0 150,1 0 44,14 0 1,-2 0 21,16 0 0,2 0 0,15 0-72,2 0 0,-6 2 0,0 2 16,1 1 1,8 1 0,11-6-67,0 0 59,-3 0 0,-1 0 0,2 0-34,1 0 42,11 0 1,1 0 0,8 0 0,2 0 122,2 0 1,4 0-1,2 0 1,1-2-30,-1-4 1,0 5-1,-1-5 1,5 2-42,2-2 1,-9 4-1,1-4 1,-8 4-73,-4 2 0,1 2 1,-7 2-1,-2 2-68,-7-2 1,-12 0-1,-2 0 21,6 1 0,-8 1 0,6-6 0,-2 0 49,0 0 0,2 0 0,2 0 1,1 0-137,3 0 1,2 0 0,-4-2-98,1-4 217,9 5 0,-18-9 1,4 6 15,-2-2-2,-8 0 0,2 6 0,-5-2 63,1-3 0,2 3-13,-2-4 183,-11 4 22,4 2-181,-16 0 4,-24 0 0,3 0 0,-18-2-114,8-4 0,-4 4-129,0-4 176,0 4 0,-15 2 1,3 0-31,-3 0 22,-10-7 0,-2 5 0,-10-4 1,-4 4-5,-5 2 0,-11 0 0,-1 0 0,2 0-79,2 0 0,-2 0 0,5-2 0,13-4-96,10-6 0,17 3 0,5-3 149,4-1 1,18-5 86,7-5 0,24 5 1,13-1-60,12 5 1,2 10 0,7-3-1,1 1 56,-2 0 1,11 0 0,-4 6 150,3 0-207,7 0 0,0 6 0,6 2 1,-2 2-37,-2 3 0,0-3 1,7 1-1,3 1-16,2-2 1,-2 5 0,-10-5 0,-6 0 40,-4-4 0,2-4 1,-1-2 279,-5 0-121,-25 0 1,-5-6-1,-32 0 1,-13 0-96,-12-2 1,-9 4-1,-13-7 1,-7-1-57,-7 2 0,-7-5 0,-9 3 0,-2-1 22,-3 1 1,44 5-1,0 0 1,-1 3 0,1 1-138,-4-2 0,-1 0 30,-2 3 1,0 0 0,-7-3-1,-1 0 1,1 3 0,-2 1-64,0-2 1,0 0 120,4-1 0,-2 2 1,-3 1-1,-1 2 1,2-1-1,2 0 1,-1 0-1,1 0 37,2 0 1,0 0-1,7 0 1,2 0-1,-35 0 1,13-2 43,9-4 1,9 2 66,17-7 0,16-1-165,24-6 0,24 3 0,12 1-124,1 3 0,-2 5 350,-11-6 1,3 8 33,8-1 0,-6 3 594,0 2-728,-8 0 0,12 2-151,-4 3 144,4-3 0,2 6 0,2-8-348,4 0 155,-4 0 0,7 0 0,-5 0 0,4 0 19,1 0 0,1 0 1,4 0-1,-5 0 158,-1 0 1,-2 0 0,-6 0 258,0 0-164,-1 0 1,-24 0-1,-18 0 1,-21 0-49,-15 0 0,-15 0 0,-7 0 0,-7 0 40,-9 0 0,3 0 1,-1 0-175,2 0 26,-5 0 0,5 0 1,-3 0-710,5 0 469,12 0 1,6-6 0,13-3 253,10-7 0,8-5 0,10-14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06T17:04:04.087"/>
    </inkml:context>
    <inkml:brush xml:id="br0">
      <inkml:brushProperty name="width" value="0.34286" units="cm"/>
      <inkml:brushProperty name="height" value="0.34286" units="cm"/>
      <inkml:brushProperty name="color" value="#FFFFFF"/>
    </inkml:brush>
  </inkml:definitions>
  <inkml:trace contextRef="#ctx0" brushRef="#br0">2129 490 8333,'-7'-27'1316,"3"1"-1158,-8 9 1,-2 7-228,-9 4 0,-10 4 1,-10 2-1,-1 0 50,-5 0 0,-9 0 0,-8 2 0,-8 2 80,-7 2 0,-12 6 1,43-9-1,-1 0 0,-2-1 1,-1 1-27,-1 1 0,-1 0 0,5-3 1,0 0-1,-43 5-1463,5-4 1509,10-2 0,5 0 0,16 0-173,11 0 60,16 0-91,6 0 39,15 0 28,2 0 1,30 0-1,9 0 1,10 0 43,7 0 0,12-8 1,14-2-1,13-1 33,10-1 1,-41 6 0,1 0 0,-4-1 0,1-1 0,2 1 0,2 0 35,3 1 1,2 1 0,4 0 0,2 0 0,4-1 0,0 0 0,-1 2 0,-1 1 87,0-2 1,0 2 0,-1 2 0,0 0 0,-1-2 0,-1 0 0,-1 2 0,-2 0-100,-2 0 1,-3 2-1,37 7 1,-22 2-154,-13-1 202,-15 7 17,-12-14-93,-18 13 0,-21-13-281,-19 4 294,-12-4 0,-21-2 1,-6 0-1,-10 0 15,-6 0 0,-11 0 0,-8 0 0,0 0-36,4 0 0,-2 0 0,-2 0 0,46 0 0,-1 0-53,-4 0 0,-1 0 0,0-2 0,0-2 0,-3 0 0,0 0 0,-2 0 0,0 1-61,0-1 0,-1 0 1,-1-2-1,0 0 1,3 3-1,2 0 1,4 1-1,1-1 213,-43-5 0,25 0 0,16-6 189,17 3 0,22-1 0,17-5-226,10-1-50,13 1 1,12-1 0,11 3-249,5 3 150,9-3 0,4 5 0,10-8-107,1 1 158,9 0 1,-10 5 0,7 0 0,3 1-1,1 1 0,-35 3 0,1 0 0,1 3 0,1 1 0,0-1 0,0 0 31,1 0 1,-1 0-1,2 1 1,1 0-1,0 3 1,0 0-1,0 0 1,-1 0 2,-1 0 0,-1 0 0,-2 0 1,-2 0-1,37 2 0,-7 4 1,-9 6 1,-12-3-1,-17 3-98,-12 2-62,-15-7 216,-6 9 1,-22-12 0,-5 5-43,-7-1-37,-10-2 0,-9 0 0,-7 0-183,-1-3 103,1-1 0,-8-2 0,-6 0 0,-6 0-10,-4 0 1,-1 0 0,1-2-1,-6-1 42,-3-3 0,-10-8 1,-4 5-1,47 3 1,-1 0 35,-2 0 0,0 0 0,1 3 0,1 0 0,-3-1 0,1-1 0,2 0 0,1 2 82,-47-1 0,14-4 0,15 2 0,12 3 471,10 1-501,5 2 1,27 0-161,16 0 1,18 0-1,23 0 102,5 0 0,-1 0 1,1 0 98,3 0-64,1 0 1,3 0 0,1 0 0,4 0 16,6 0 0,-2 2 1,2 1-1,4 3-4,6-2 1,8-2-1,9-2 1,4 0-20,2 0 0,0 0 1,-46 0-1,1 0 1,-2 0-1,1-2-2,-1-1 1,1 0-1,40-1 1,-16-5-1,-5-1-6,-6 0 1,-5 6 7,-13-1-15,-11 3 13,-25 2 1,-47 0 90,-27 0-86,-12 0 0,-9 0 0,-8 0 138,43 0 0,-1 0-168,-5 0 1,-1 0 0,3 0 0,-1 2 0,-3-1 0,-2 2 0,-2-1-1,0 1 67,-4 0 1,0-2 0,-3 0-1,0 0 1,-1 0 0,0 0-1,1 1 1,-1 0-20,0 1 1,0 0 0,1 1 0,0 0 0,2-2 0,0-1 0,4 3 0,0 0-60,4 1 1,0 0 0,3-2-1,1 0 1,4 2 0,1 1 0,-47 6-75,2-2 1,10-1 0,11-5-1,10 2 212,12-2-29,7-2 0,30-2 1,15 0-117,19 0 0,16 0 0,10 0 0,9 0 159,6 0 0,10 0 0,6 0-153,-3 0 53,7 8 0,-6-4 0,9 5-191,6-1 176,-1 6 1,7-10 0,-6 5-1,4-1 19,6-4 1,-48 0 0,1 2 0,0-2 0,1 1 0,-2 1 0,1 0 15,47 6 1,-49-8 0,0 1 0,45 9 0,-1-2-28,-5 1 1,-11 3 0,-16-1-1,-4-1 2,-8-3 1,1 1 0,-11 4-1,-1-3-10,-2-1 1,-4-6 0,-2 3 111,-2-1-116,-7 6-175,3-12-30,-15 13 57,-3-13 118,-30 6 1,-2-8 0,-28 0 112,-7 0-16,2 8 1,-16-7 0,3 5-1,-7-4 12,-6-2 1,-3 6-1,-4 0 1,-4 0-28,-2 1 1,-2-3 0,45 1 0,-1 0 0,-1 0-1,0 0-58,-2 0 1,-1-1-1,1 2 1,0 0-1,5 2 1,1 2-1,0-2 1,-1 1-51,1 0 0,-1 0 1,3-3-1,0-1 0,-44 7 1,13-1-28,7-1 1,14-2 0,6-8 64,5 0 0,10 0 170,-1 0-201,18 0 171,7 0 0,48-6-55,7 0-21,17 0 0,-7 6 0,10 0 0,4 0 69,8 0 1,6 0-1,9 0 1,0 0-104,1 0 0,1 0 0,6 0 0,-44 1 0,1 0-1,2 2 1,1 0-1,0-2 1,0 0-1,-2 2 1,-1 0-1,0-2 1,1 0 21,-1-1 1,1 0 0,-2 2 0,0 2 0,46 3 0,-9 1 79,-11 0 0,-13 6 1,-5-3-140,-5 5 1,-6 1-150,-7 1-31,-16-1 23,-17-7 73,-8-2 0,-15-8 112,-9 0 0,-14 0 0,-9 0 0,-5 0 14,-7 0 1,-3 0-1,-9 0 1,-5-2 54,-6-4 1,-3 4 0,-2-4-1,-3 4-58,-3 2 0,2 0 0,-8 0 0,49 0 1,-1 0-41,0 0 1,-1 0 0,-5 0-1,-2 0 1,1 0 0,-1 0-1,3 0 1,0 0-36,1 0 0,1 0 0,3 0 0,-1 0 0,2 0 0,0 0 0,-46-2-33,7-4 1,13 3 0,20-7 232,8 2-1,13-6 56,10 13-222,15-15 34,2 14-27,24-6 0,3 8 0,16 0 1,0-2-9,0-3 0,2 3 1,3-4-1,7 4 14,3 2 0,3 0 0,1 0 0,2 0 16,3 0 0,7 0 0,-2 0 1,6 0-28,5 0 0,5 0 0,9 0 0,2 0 30,2 0 1,6 0 0,-4-2-1,1-2 30,-1-2 0,-4 0 1,-8 6-1180,-1 0 1147,-9 0 1,5-5 0,-10-1-481,-4 2 493,-12 2 0,-3 2 0,-6 0-152,1 0 150,-5 8 1,6-4-12,-5 7 0,-5-5-30,0 6 1125,-15-8-1091,-13 3 0,-10-7 208,-9 0 1,-2 0 0,-15 0-229,-2 0 1,-2 6 0,-4 0 0,-3-2 65,-7-2 1,-11 0 0,-8 2 0,-6 1-63,-4-1 0,-7-2 0,-1-2 25,-7 0-68,2 0 0,39 0 0,-1 0 0,-44 0 0,-2 0 10,47 0 0,-1 0 0,0 0 0,-1 0 1,1 0-1,-1 0 0,-47 0-1,6 0 1,4 0-1,4 0 1,5 0 77,10 0 1,10 0 0,14 0 92,5 0-166,12 0-284,11 0 243,10 0 187,8 0 0,14 8 271,3 4-200,-3-5 0,5 1-66,5-8 1,-3 0-1,16 0-88,2 0 0,3 0 0,11-2 0,1-4-22,4-5 1,5 1-1,8-2 1,5-1-159,5-3 1,17-1 0,-49 8-1,0 0 163,47-8 0,-5-8 0,-4-2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06T17:15:22.782"/>
    </inkml:context>
    <inkml:brush xml:id="br0">
      <inkml:brushProperty name="width" value="0.34286" units="cm"/>
      <inkml:brushProperty name="height" value="0.34286" units="cm"/>
      <inkml:brushProperty name="color" value="#FFFFFF"/>
    </inkml:brush>
  </inkml:definitions>
  <inkml:trace contextRef="#ctx0" brushRef="#br0">2542 402 8305,'24'-18'0,"-1"1"270,-2-1 1,-13 3-1,-14 3-50,-15 6 0,-20 5 0,-13 1 1,-14 0-132,-12 0 1,-5 5 0,-2 1 0,-3-2 18,-3-2 0,-6 4 0,44-3 1,0 0-1,-2-1 0,-1 1-151,1 2 1,0-2-1,-1-2 1,1 0-1,3 3 1,0 0-1,-3-1 1,1 0-89,-1-1 1,0 2 0,-1 1 0,1 1 0,-1-2 0,0-2 0,3 0 0,1 0-11,3-1 0,1 0 0,-35-1 0,15 0 101,10 0 268,21 0-213,29 0 0,37-8 1,32-2-98,6 1 0,15-7 0,7 6 1,10-1 82,-45 5 1,-1 0-1,2 3 1,-1 0 0,0-1-1,1-1 1,-1 0 0,1 2-31,-1 1 1,0 0 0,7 1-1,1 0 1,1 1 0,0 0-1,1 0 1,0 0 58,0 0 1,0 0 0,-1 3 0,-1 2 0,-1 0 0,0 1 0,-2 2 0,-1 0 101,-2 1 0,-2-1 0,41 10 0,-19-1 1,-8 1 267,-8-1 0,-5 1 1,-9-1-300,-9 1 0,-17-1-95,-18 1 0,-12-9 0,-19-3 0,-17-4-7,-18-2 0,-24 0 0,39-1 0,0 0 0,-2-1 0,1 0-51,-2 0 1,-1-2 0,-2-2 0,0-1 0,-1 1-1,1 0 1,-2-1 0,0 1-59,-3 0 0,0 0 1,-4-2-1,0 0 0,1 3 1,0-1-1,0-2 1,0 0 94,0 0 0,0-1 1,-3-2-1,2 1 1,2 0-1,2 0 1,1 2-1,1 1 8,3-1 1,2 0 0,3 3 0,1 0-1,-42-4 1,15-1 270,16 0 0,31 4-57,31-5 1,25 7 0,29-2-238,14 4-40,10-6 1,11 6 0,4-3-154,6 3 156,-47 2 0,-1 0 1,2-1-1,1 0 0,0-1 1,1 0 227,0-1 0,0 0-150,0 0 0,1 0 1,2 3-1,0 0 1,1 0-1,1 0 1,-1 0-1,0 0 10,1 0 1,0 0 0,-2 3 0,-1 0 0,1 1 0,0 0 0,1 0 0,-1 0-10,-1 0 0,0-1 1,-1 1-1,-1-2 0,44-2 1,-8 0-23,-8 0 1,-3 0-1,-16 0 1,-14 0 213,-9 0 1,-19-2-53,-5-4 1,-15 4-1,-8-5-58,-15-1 0,-18 6 0,-12-4 0,-11 2-320,-13-2 1,-16 5 0,40-3 0,-1 0-18,-5-1 0,-1 2 165,0 2 0,0 0 0,-8-5 0,0-2 1,2 5-1,0 1-101,-3-1 0,0 2 168,-1 0 1,-2 0-1,-6-2 1,-1 0-1,-1 0 1,1 0-1,0 1 1,0 0 13,3 1 1,1 0-1,5 1 1,2 0 0,2 0-1,2 0 1,4 0 0,1 0 92,-42 0 1,16 0 0,25 0 172,11 0-135,24 0 0,19-5 1,27-1-139,16 2 0,17-4 0,10 2 0,8 0 75,7-1 1,9 5 0,7-4 0,-45 4 0,1 0-44,0-1 1,0 0-1,4 2 1,1 0-1,0-2 1,0 0-798,2 2 0,0 1 774,9-1 1,0 2-1,-6-1 1,0 1 0,4 1-1,0 0-118,-3 1 1,-2 0 122,-4 0 1,-1 0 0,0 0 0,-2 0-1,-3 0 1,-3 2 59,44 4 108,-15-5 1,-20 4 0,-11-8 0,-6 2-33,-4 4-128,-18-4 0,-9 5-42,-28-7 1,-5-2 0,-24-1-1,-5-5-146,-10-2 1,-2 4 0,-14-3 0,-1-1-18,-9 0 1,-9 4 0,43 2-1,-2-1 1,-3 0 0,-1 2 32,-2 1 1,-2 0-1,-2-2 1,-2 0-1,-3 1 1,-1 0-100,-1 2 1,0-1 247,-4-3 0,1 0 1,10 4-1,2 0 1,2-2-1,2 0 0,-39 1 269,19 2 0,12 0 1,16 0 506,-1 0-629,24 0 1,4 0-142,31 0 0,9 0 0,28 0 0,9 0 7,11 0 1,12 0 0,7-2 0,5-2 2,6-2 0,2 1 0,4 5 0,-4 0 54,0 0 1,-1 0 0,-43 0-1,0 0-606,3 0 1,-1 0 563,2 0 1,-1 0 0,45 0 0,-2 2-103,-2 3 443,-44-4 0,-1 0 1,31 7-1,1-8-479,-9 0 149,-10 8 1,-3-6 0,-10 4 92,-3-4-110,-20-2 0,-15 0-63,-24 0 0,-9 0 1,-20 0-1,-8 0-74,-7 0 1,-8 0 0,-12 0-1,-7 0 6,-8 0 1,-1 0-1,-5 0 1,0 0 49,0 0 0,44-3 0,-2 0 0,-4 0 1,-1 0-1,-1 1 0,0 0 193,1 1 0,0 0 0,4-2 0,1 0 0,1 0 0,1 0-3,-42 0 0,2-7 1,25 8-1,4-4-23,16 4-39,9 2 1,4 2-169,0 4-17,8-4 19,2 13 1,19-3 120,12 11 1,13-9 0,22 1 0,7-3 133,9-2 1,11-4 0,9 3 0,5 1-143,7 0 0,4-4 0,-43-2 1,1 1-1,48 3-16,-49-6 1,1 0 0,1 2-1,1 0 1,1 0 0,0-1-1,2 1 1,-1 0-44,-1 0 1,1 0 0,-3 0 0,0 0-1,47 0 125,-5 1-92,-5 1 0,-10 0 0,-5 0 262,-8-2-189,-6 5 0,-9-5 132,-5 8-199,-3 0 0,-18 7-21,-7 4 1,-13-9 0,-14 3 0,-13-1 70,-9-1 0,-17-3 0,-20 0 1,-10-1-35,-7-1 1,-6 4 0,38-10 0,-1-1 0,-2 2 0,-1 0-29,-3 2 1,-2 0 0,-2-2 0,-2-1-1,-3 1 1,-2 0 0,1 0 0,-1 0-94,-2 0 1,0-1 0,-2-1 0,-1 0 0,-4 3 0,-1 0-1,0 0 1,1 0 107,2-2 1,1 1 0,5 3 0,2 0 0,6-3 0,2 0 119,2-1 1,1 1-54,2 0 1,2-2-1,-32-3 1,13 0 78,18 0-117,3 0 1,22 6 14,-4 0-71,12-1 7,5-5 1,22 0 0,21 0 99,20 0 1,17 0 0,18 0 0,9 0 4,6 0 0,-43 3 1,1 0-1,3 0 1,0 0-1,2-1 1,1 0-58,3-1 1,0 0-1,-4 0 1,1 0 0,2 1-1,0 0 1,-1 1 0,0 0-37,0-1 1,0-1 0,0 1-1,-1-2 1,0 0 0,0 0 0,0 0-1,0 0 74,-2 0 1,-1 0 0,-5 0 0,-1 0 0,41 0 66,-7 0-115,1 0 1,-21 6 0,-2 0 0,-11-2 606,-11-2-650,-11-2-221,-3 0-100,-17 0 1,-11 2 0,-17 2 241,-14 1 1,-4 7-1,-11-6 1,-7 0 118,-7 2 0,0-7 1,-4 5-1,-4-2 54,-3 2 1,-7-4-1,2 6 1,-5-2 6,-1-1 0,-7 3 0,-8-4-209,48-2 0,-1 2 63,-4 3 0,0-1 0,2-3 0,-1-2 0,-2 4 0,0 0-65,0-1 1,1 0 51,0-1 0,2 0 0,-43-3 0,9 0 255,16 0-70,6 0 1,35 0-1,-4 0-101,3 0-1,14 0-324,3 0 164,15 0 1,27 0-1,8 0 252,3 0 0,9 0 0,0 0 0,5 0 21,6 0 1,4 0-1,10 0-74,4 0-1,11 0 1,2 0 0,6 0-1377,0 0 1358,-43 0 0,1 0 0,1 0 1,1 0-1,1 0 0,0 0-1,-2 0 0,-1 0 8,-2 0 1,-1 0 0,37 0 0,-1 0-1,-3 0 23,-1 0 1,-16-6-1,-2 0 1,-8 2-37,-4 2 1,-5 2-1,-2 0-83,-3 0-412,7 0 514,-20 0 1946,-12 0-2588,-42 0 344,-6 0 0,-17-2-721,19-4 656,-12 4 0,17-5 336,-10 7 0,3 0 0,-4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9EC30E-1A71-4188-9BE7-E2A64929A436}" type="datetimeFigureOut">
              <a:rPr lang="en-US" noProof="0" smtClean="0"/>
              <a:t>1/8/2024</a:t>
            </a:fld>
            <a:endParaRPr lang="en-US" noProof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0193B-564F-4854-8A52-728F3FB19C85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603816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780588" cy="6804025"/>
          </a:xfrm>
          <a:solidFill>
            <a:schemeClr val="bg1">
              <a:lumMod val="85000"/>
            </a:schemeClr>
          </a:solidFill>
        </p:spPr>
        <p:txBody>
          <a:bodyPr tIns="172800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your Photo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00400" y="2811053"/>
            <a:ext cx="8991600" cy="1261295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6000" b="1" spc="-300" dirty="0"/>
            </a:lvl1pPr>
          </a:lstStyle>
          <a:p>
            <a:pPr lvl="0" algn="r"/>
            <a:r>
              <a:rPr lang="en-US" noProof="0"/>
              <a:t>Click to edit 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0400" y="4061039"/>
            <a:ext cx="6580188" cy="580921"/>
          </a:xfrm>
          <a:solidFill>
            <a:schemeClr val="tx1">
              <a:alpha val="80000"/>
            </a:schemeClr>
          </a:solidFill>
        </p:spPr>
        <p:txBody>
          <a:bodyPr vert="horz" lIns="180000" tIns="180000" rIns="180000" bIns="180000" rtlCol="0">
            <a:noAutofit/>
          </a:bodyPr>
          <a:lstStyle>
            <a:lvl1pPr marL="0" indent="0" algn="r">
              <a:buNone/>
              <a:defRPr lang="en-ZA" dirty="0">
                <a:solidFill>
                  <a:schemeClr val="bg1"/>
                </a:solidFill>
              </a:defRPr>
            </a:lvl1pPr>
          </a:lstStyle>
          <a:p>
            <a:pPr marL="266700" lvl="0" indent="-266700" algn="ctr"/>
            <a:r>
              <a:rPr lang="ru-RU" noProof="0"/>
              <a:t>Образец подзаголовка</a:t>
            </a:r>
            <a:endParaRPr lang="en-US" noProof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9780588" y="2698612"/>
            <a:ext cx="2411412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34038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7DEBF36F-ADC5-48FF-BFAF-3BED06924FD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512000"/>
            <a:ext cx="5472000" cy="468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en-US" noProof="0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7867C73D-EE16-41D1-B7CE-A35C765E3B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1511250"/>
            <a:ext cx="5472113" cy="4680000"/>
          </a:xfrm>
        </p:spPr>
        <p:txBody>
          <a:bodyPr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91552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F94EB5D3-F8CB-4E76-8D7E-FF441818EEC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3600000" cy="4679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en-US" noProof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01550" y="1511476"/>
            <a:ext cx="3600450" cy="4679249"/>
          </a:xfrm>
        </p:spPr>
        <p:txBody>
          <a:bodyPr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en-US" noProof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71550" y="1511475"/>
            <a:ext cx="3600450" cy="4679250"/>
          </a:xfrm>
        </p:spPr>
        <p:txBody>
          <a:bodyPr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4BCA97-F31B-451D-82F8-6E000DF2118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17AAC4-A657-4D75-A527-0307AFF2B17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54388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9D7ACCB5-9A86-4F46-89E2-B79F48C9EC1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2160000" cy="4679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en-US" noProof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726412" y="1512000"/>
            <a:ext cx="2160588" cy="4679250"/>
          </a:xfrm>
        </p:spPr>
        <p:txBody>
          <a:bodyPr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en-US" noProof="0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21412" y="1512000"/>
            <a:ext cx="2160588" cy="4679250"/>
          </a:xfrm>
        </p:spPr>
        <p:txBody>
          <a:bodyPr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en-US" noProof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16412" y="1507535"/>
            <a:ext cx="2160588" cy="4679250"/>
          </a:xfrm>
        </p:spPr>
        <p:txBody>
          <a:bodyPr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en-US" noProof="0"/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611412" y="1507535"/>
            <a:ext cx="2160588" cy="4683715"/>
          </a:xfrm>
        </p:spPr>
        <p:txBody>
          <a:bodyPr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09234E-176D-4BBF-9391-7B6F018C51A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ABD5E-B8F1-4246-B167-09138760AD7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74837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00400" y="2811053"/>
            <a:ext cx="8991600" cy="1261295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6000" b="1" spc="-300" dirty="0"/>
            </a:lvl1pPr>
          </a:lstStyle>
          <a:p>
            <a:pPr lvl="0" algn="r"/>
            <a:r>
              <a:rPr lang="en-US" noProof="0"/>
              <a:t>Click to edit 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0400" y="4061039"/>
            <a:ext cx="6580188" cy="580921"/>
          </a:xfrm>
          <a:solidFill>
            <a:schemeClr val="tx1">
              <a:alpha val="80000"/>
            </a:schemeClr>
          </a:solidFill>
        </p:spPr>
        <p:txBody>
          <a:bodyPr vert="horz" lIns="180000" tIns="180000" rIns="180000" bIns="180000" rtlCol="0">
            <a:noAutofit/>
          </a:bodyPr>
          <a:lstStyle>
            <a:lvl1pPr marL="0" indent="0" algn="r">
              <a:buNone/>
              <a:defRPr lang="en-ZA" dirty="0">
                <a:solidFill>
                  <a:schemeClr val="bg1"/>
                </a:solidFill>
              </a:defRPr>
            </a:lvl1pPr>
          </a:lstStyle>
          <a:p>
            <a:pPr marL="266700" lvl="0" indent="-266700" algn="ctr"/>
            <a:r>
              <a:rPr lang="ru-RU" noProof="0"/>
              <a:t>Образец подзаголовка</a:t>
            </a:r>
            <a:endParaRPr lang="en-US" noProof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9780588" y="2698612"/>
            <a:ext cx="2411412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577601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473AB13-DFF9-4538-9907-E261659E0E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700" y="2156226"/>
            <a:ext cx="5958000" cy="1958400"/>
          </a:xfrm>
          <a:solidFill>
            <a:schemeClr val="bg1"/>
          </a:solidFill>
        </p:spPr>
        <p:txBody>
          <a:bodyPr lIns="252000" tIns="180000" rIns="180000" bIns="180000"/>
          <a:lstStyle>
            <a:lvl1pPr>
              <a:defRPr sz="6000" b="1" spc="-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 noProof="0"/>
              <a:t>Click to edit section divider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16FE98-6A12-44EC-8485-8B5EFABD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0" y="5209682"/>
            <a:ext cx="2411412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0EF489-F21B-4E7C-9A44-D3CC8DC34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14B95064-E6BF-43CD-ACBD-6363E8D9B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4114627"/>
            <a:ext cx="5956300" cy="1095056"/>
          </a:xfrm>
          <a:solidFill>
            <a:schemeClr val="tx1">
              <a:alpha val="80000"/>
            </a:schemeClr>
          </a:solidFill>
        </p:spPr>
        <p:txBody>
          <a:bodyPr vert="horz" lIns="252000" tIns="180000" rIns="180000" bIns="180000" rtlCol="0">
            <a:noAutofit/>
          </a:bodyPr>
          <a:lstStyle>
            <a:lvl1pPr marL="0" indent="0" algn="l">
              <a:buNone/>
              <a:defRPr lang="en-US">
                <a:solidFill>
                  <a:schemeClr val="bg1"/>
                </a:solidFill>
              </a:defRPr>
            </a:lvl1pPr>
          </a:lstStyle>
          <a:p>
            <a:pPr marL="266700" lvl="0" indent="-266700"/>
            <a:r>
              <a:rPr lang="ru-RU" noProof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982563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008000"/>
            <a:ext cx="11328000" cy="5183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DE0AAD-6FBD-416B-A91A-21F2B737919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762075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EE1E0B79-3CC8-4DCF-8AEC-AC43BC9A30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1886" y="1007250"/>
            <a:ext cx="5460114" cy="5169713"/>
          </a:xfrm>
        </p:spPr>
        <p:txBody>
          <a:bodyPr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en-US" noProof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546508-E26C-46CD-8939-D20E71BF4E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1999" y="1007250"/>
            <a:ext cx="5448115" cy="5169713"/>
          </a:xfrm>
        </p:spPr>
        <p:txBody>
          <a:bodyPr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6155533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Rectangle 10" descr="Accent block left">
            <a:extLst>
              <a:ext uri="{FF2B5EF4-FFF2-40B4-BE49-F238E27FC236}">
                <a16:creationId xmlns:a16="http://schemas.microsoft.com/office/drawing/2014/main" id="{48A1A904-FE62-4BE3-BAE9-0EEAE7B1E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31800" y="1016231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2" name="Rectangle 11" descr="Accent bar right&#10;">
            <a:extLst>
              <a:ext uri="{FF2B5EF4-FFF2-40B4-BE49-F238E27FC236}">
                <a16:creationId xmlns:a16="http://schemas.microsoft.com/office/drawing/2014/main" id="{3E8A46E0-47C2-4441-B7DD-F621A80F1F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99887" y="1016231"/>
            <a:ext cx="1984175" cy="1148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D902C307-6561-4E11-9899-1F34830AE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800" y="1224128"/>
            <a:ext cx="5448115" cy="358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noProof="0"/>
              <a:t>Образец текста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CD73439B-6B1B-47C5-B2B0-409015FB33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12086" y="1224128"/>
            <a:ext cx="5447914" cy="358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noProof="0"/>
              <a:t>Образец текста</a:t>
            </a:r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12AC6878-44C6-4445-A225-70C0DC482E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99886" y="1955731"/>
            <a:ext cx="5447914" cy="4233932"/>
          </a:xfrm>
        </p:spPr>
        <p:txBody>
          <a:bodyPr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en-US" noProof="0"/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6D675DA8-374F-4915-973A-53612A41FF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1800" y="1943031"/>
            <a:ext cx="5447914" cy="4246632"/>
          </a:xfrm>
        </p:spPr>
        <p:txBody>
          <a:bodyPr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6253150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3932037" cy="1411276"/>
          </a:xfrm>
        </p:spPr>
        <p:txBody>
          <a:bodyPr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Rectangle 10" descr="Accent block left">
            <a:extLst>
              <a:ext uri="{FF2B5EF4-FFF2-40B4-BE49-F238E27FC236}">
                <a16:creationId xmlns:a16="http://schemas.microsoft.com/office/drawing/2014/main" id="{48A1A904-FE62-4BE3-BAE9-0EEAE7B1E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31800" y="1892926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5B68CA9-AC4C-4D15-9BA1-A9F1AC560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8816" y="432001"/>
            <a:ext cx="6971184" cy="54290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en-US" noProof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29B24D8A-D8A5-4F57-A260-A4CF75FCB3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200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noProof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8014327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3932037" cy="1411276"/>
          </a:xfrm>
        </p:spPr>
        <p:txBody>
          <a:bodyPr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Rectangle 10" descr="Accent block left">
            <a:extLst>
              <a:ext uri="{FF2B5EF4-FFF2-40B4-BE49-F238E27FC236}">
                <a16:creationId xmlns:a16="http://schemas.microsoft.com/office/drawing/2014/main" id="{48A1A904-FE62-4BE3-BAE9-0EEAE7B1E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31800" y="1892926"/>
            <a:ext cx="1984175" cy="1148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3E50A411-2E68-4F4D-B4BC-62E87C6336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200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noProof="0"/>
              <a:t>Образец текста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2FBF39A8-0BD5-48FD-9993-F595D4F727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88816" y="432001"/>
            <a:ext cx="6971184" cy="54290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noProof="0"/>
              <a:t>Вставка рисунка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40633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1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780588" cy="6371351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</a:t>
            </a:r>
            <a:br>
              <a:rPr lang="en-US" noProof="0" dirty="0"/>
            </a:br>
            <a:r>
              <a:rPr lang="en-US" noProof="0" dirty="0"/>
              <a:t>your Photo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35700" y="2204792"/>
            <a:ext cx="5956300" cy="1944000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6000" b="1" spc="-300" dirty="0"/>
            </a:lvl1pPr>
          </a:lstStyle>
          <a:p>
            <a:pPr lvl="0" algn="r"/>
            <a:r>
              <a:rPr lang="en-US" noProof="0"/>
              <a:t>Click to edit section divider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9E4D4535-D519-40ED-B8A4-2EA1276BB6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35700" y="4148860"/>
            <a:ext cx="5956300" cy="1100565"/>
          </a:xfrm>
          <a:solidFill>
            <a:schemeClr val="tx1">
              <a:alpha val="80000"/>
            </a:schemeClr>
          </a:solidFill>
        </p:spPr>
        <p:txBody>
          <a:bodyPr lIns="180000" tIns="180000" rIns="252000" bIns="180000"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 marL="266700" indent="0" algn="r">
              <a:buNone/>
              <a:defRPr sz="1800">
                <a:solidFill>
                  <a:schemeClr val="bg1"/>
                </a:solidFill>
              </a:defRPr>
            </a:lvl2pPr>
            <a:lvl3pPr marL="542925" indent="0" algn="r">
              <a:buNone/>
              <a:defRPr sz="1800">
                <a:solidFill>
                  <a:schemeClr val="bg1"/>
                </a:solidFill>
              </a:defRPr>
            </a:lvl3pPr>
            <a:lvl4pPr marL="809625" indent="0" algn="r">
              <a:buNone/>
              <a:defRPr sz="1800">
                <a:solidFill>
                  <a:schemeClr val="bg1"/>
                </a:solidFill>
              </a:defRPr>
            </a:lvl4pPr>
            <a:lvl5pPr marL="1076325" indent="0" algn="r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16FE98-6A12-44EC-8485-8B5EFABD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9780588" y="5247782"/>
            <a:ext cx="2411412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0EF489-F21B-4E7C-9A44-D3CC8DC34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371590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0727B06-56A8-44A2-B6C2-9ED183D107F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CCB8C2-B6A2-4C69-8D3A-57420A034BA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3CF994-8B2C-443F-B695-7378DD360DAA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058552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5CDFA7-DEA3-4BBE-8D70-0AF654A1E6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0694D9D-C633-4D52-965E-E5BBD9883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/>
              <a:t>Образец заголовка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1397670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5CDFA7-DEA3-4BBE-8D70-0AF654A1E6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0694D9D-C633-4D52-965E-E5BBD9883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/>
              <a:t>Образец заголовка</a:t>
            </a:r>
            <a:endParaRPr lang="en-US" noProof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DB3A426-6D4A-4D91-ACD6-A2C25BAE44E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64370" y="2033588"/>
            <a:ext cx="8863262" cy="2790825"/>
          </a:xfrm>
        </p:spPr>
        <p:txBody>
          <a:bodyPr anchor="ctr"/>
          <a:lstStyle>
            <a:lvl1pPr marL="0" indent="0" algn="ctr">
              <a:buNone/>
              <a:defRPr sz="6000"/>
            </a:lvl1pPr>
            <a:lvl2pPr marL="266700" indent="0">
              <a:buNone/>
              <a:defRPr/>
            </a:lvl2pPr>
          </a:lstStyle>
          <a:p>
            <a:pPr lvl="0"/>
            <a:r>
              <a:rPr lang="ru-RU" noProof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8772436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5CDFA7-DEA3-4BBE-8D70-0AF654A1E6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00433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er Slide 2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411412" y="0"/>
            <a:ext cx="9780588" cy="6371351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</a:t>
            </a:r>
            <a:br>
              <a:rPr lang="en-US" noProof="0" dirty="0"/>
            </a:br>
            <a:r>
              <a:rPr lang="en-US" noProof="0" dirty="0"/>
              <a:t>your Photo Here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473AB13-DFF9-4538-9907-E261659E0E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700" y="2156226"/>
            <a:ext cx="5958000" cy="1958400"/>
          </a:xfrm>
          <a:solidFill>
            <a:schemeClr val="bg1"/>
          </a:solidFill>
        </p:spPr>
        <p:txBody>
          <a:bodyPr lIns="252000" tIns="180000" rIns="180000" bIns="180000"/>
          <a:lstStyle>
            <a:lvl1pPr>
              <a:defRPr sz="6000" b="1" spc="-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 noProof="0"/>
              <a:t>Click to edit section divider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9E4D4535-D519-40ED-B8A4-2EA1276BB6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110760"/>
            <a:ext cx="5956300" cy="1100565"/>
          </a:xfrm>
          <a:solidFill>
            <a:schemeClr val="tx1">
              <a:alpha val="80000"/>
            </a:schemeClr>
          </a:solidFill>
        </p:spPr>
        <p:txBody>
          <a:bodyPr lIns="252000" tIns="180000" rIns="180000" bIns="180000"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266700" indent="0" algn="r">
              <a:buNone/>
              <a:defRPr sz="1800">
                <a:solidFill>
                  <a:schemeClr val="bg1"/>
                </a:solidFill>
              </a:defRPr>
            </a:lvl2pPr>
            <a:lvl3pPr marL="542925" indent="0" algn="r">
              <a:buNone/>
              <a:defRPr sz="1800">
                <a:solidFill>
                  <a:schemeClr val="bg1"/>
                </a:solidFill>
              </a:defRPr>
            </a:lvl3pPr>
            <a:lvl4pPr marL="809625" indent="0" algn="r">
              <a:buNone/>
              <a:defRPr sz="1800">
                <a:solidFill>
                  <a:schemeClr val="bg1"/>
                </a:solidFill>
              </a:defRPr>
            </a:lvl4pPr>
            <a:lvl5pPr marL="1076325" indent="0" algn="r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16FE98-6A12-44EC-8485-8B5EFABD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0" y="5209682"/>
            <a:ext cx="2411412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0EF489-F21B-4E7C-9A44-D3CC8DC34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82858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mag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0" y="-1"/>
            <a:ext cx="6096000" cy="6371351"/>
          </a:xfrm>
          <a:solidFill>
            <a:schemeClr val="bg1">
              <a:lumMod val="95000"/>
            </a:schemeClr>
          </a:solidFill>
        </p:spPr>
        <p:txBody>
          <a:bodyPr tIns="158400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11800" y="3802899"/>
            <a:ext cx="4648200" cy="985000"/>
          </a:xfrm>
          <a:solidFill>
            <a:schemeClr val="bg1"/>
          </a:solidFill>
        </p:spPr>
        <p:txBody>
          <a:bodyPr lIns="180000" tIns="180000" rIns="180000" bIns="180000"/>
          <a:lstStyle>
            <a:lvl1pPr algn="r">
              <a:defRPr sz="6000" b="1" spc="-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Edit page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111800" y="4787900"/>
            <a:ext cx="4648200" cy="1162800"/>
          </a:xfrm>
          <a:solidFill>
            <a:schemeClr val="tx1">
              <a:alpha val="80000"/>
            </a:schemeClr>
          </a:solidFill>
        </p:spPr>
        <p:txBody>
          <a:bodyPr lIns="180000" tIns="180000" rIns="180000" bIns="180000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2668686"/>
            <a:ext cx="5472000" cy="2999426"/>
          </a:xfrm>
        </p:spPr>
        <p:txBody>
          <a:bodyPr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508F53F-6AA2-4060-904A-BC90211DC043}"/>
              </a:ext>
            </a:extLst>
          </p:cNvPr>
          <p:cNvSpPr/>
          <p:nvPr userDrawn="1"/>
        </p:nvSpPr>
        <p:spPr>
          <a:xfrm>
            <a:off x="9348588" y="3700775"/>
            <a:ext cx="2411412" cy="1148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5010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mage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-1"/>
            <a:ext cx="6096000" cy="6371351"/>
          </a:xfrm>
          <a:solidFill>
            <a:schemeClr val="bg1">
              <a:lumMod val="95000"/>
            </a:schemeClr>
          </a:solidFill>
        </p:spPr>
        <p:txBody>
          <a:bodyPr tIns="158400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18100" y="1869795"/>
            <a:ext cx="6641900" cy="1124345"/>
          </a:xfrm>
          <a:solidFill>
            <a:schemeClr val="bg1">
              <a:lumMod val="95000"/>
            </a:schemeClr>
          </a:solidFill>
        </p:spPr>
        <p:txBody>
          <a:bodyPr lIns="180000" tIns="180000" rIns="180000" bIns="180000"/>
          <a:lstStyle>
            <a:lvl1pPr algn="l">
              <a:defRPr sz="6000" b="1" spc="-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118334" y="2994141"/>
            <a:ext cx="6641626" cy="590155"/>
          </a:xfrm>
          <a:solidFill>
            <a:schemeClr val="tx1">
              <a:alpha val="80000"/>
            </a:schemeClr>
          </a:solidFill>
        </p:spPr>
        <p:txBody>
          <a:bodyPr lIns="180000" tIns="180000" rIns="180000" bIns="180000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8000" y="3763648"/>
            <a:ext cx="5472000" cy="2428351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A5285E0-8F27-49C4-AADF-92A3B72D41FD}"/>
              </a:ext>
            </a:extLst>
          </p:cNvPr>
          <p:cNvSpPr/>
          <p:nvPr userDrawn="1"/>
        </p:nvSpPr>
        <p:spPr>
          <a:xfrm>
            <a:off x="9775824" y="1762069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4389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E4633398-8EC3-417B-BEA6-101D8F22467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mparison Left Placeholder 1">
            <a:extLst>
              <a:ext uri="{FF2B5EF4-FFF2-40B4-BE49-F238E27FC236}">
                <a16:creationId xmlns:a16="http://schemas.microsoft.com/office/drawing/2014/main" id="{9322B50D-6A7D-41C6-BA57-613BC231D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2307689"/>
            <a:ext cx="5472000" cy="3600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noProof="0"/>
              <a:t>Образец текста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FD584DA-F775-47B8-A1D7-6556AD5FC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2815037"/>
            <a:ext cx="5472000" cy="3376963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en-US" noProof="0"/>
          </a:p>
        </p:txBody>
      </p:sp>
      <p:sp>
        <p:nvSpPr>
          <p:cNvPr id="12" name="Comparison Left Placeholder 2">
            <a:extLst>
              <a:ext uri="{FF2B5EF4-FFF2-40B4-BE49-F238E27FC236}">
                <a16:creationId xmlns:a16="http://schemas.microsoft.com/office/drawing/2014/main" id="{78A963F8-6F6E-440E-B3B3-DDE13C083A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00000" y="2308214"/>
            <a:ext cx="5472000" cy="358775"/>
          </a:xfrm>
        </p:spPr>
        <p:txBody>
          <a:bodyPr/>
          <a:lstStyle>
            <a:lvl1pPr marL="0" indent="0">
              <a:buNone/>
              <a:defRPr sz="2400" b="1"/>
            </a:lvl1pPr>
          </a:lstStyle>
          <a:p>
            <a:pPr lvl="0"/>
            <a:r>
              <a:rPr lang="ru-RU" noProof="0"/>
              <a:t>Образец текста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DF0A5256-B267-47DA-858A-0F3867CB61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2812214"/>
            <a:ext cx="5472113" cy="3379036"/>
          </a:xfrm>
        </p:spPr>
        <p:txBody>
          <a:bodyPr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33E7E-50D2-4F6C-9DF2-CF4C98C4B847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0" name="Rectangle 9" descr="Accent block left">
            <a:extLst>
              <a:ext uri="{FF2B5EF4-FFF2-40B4-BE49-F238E27FC236}">
                <a16:creationId xmlns:a16="http://schemas.microsoft.com/office/drawing/2014/main" id="{BBC0CAF5-0DE6-4BEA-824E-124A54A76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31800" y="2100317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1" name="Rectangle 10" descr="Accent bar right&#10;">
            <a:extLst>
              <a:ext uri="{FF2B5EF4-FFF2-40B4-BE49-F238E27FC236}">
                <a16:creationId xmlns:a16="http://schemas.microsoft.com/office/drawing/2014/main" id="{ED008080-B2F5-441A-8B15-30AE86BBF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99887" y="2100317"/>
            <a:ext cx="1984175" cy="1148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09955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1"/>
            <a:ext cx="12192000" cy="6371350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0" y="5359400"/>
            <a:ext cx="5664000" cy="565899"/>
          </a:xfrm>
          <a:solidFill>
            <a:schemeClr val="tx1"/>
          </a:solidFill>
        </p:spPr>
        <p:txBody>
          <a:bodyPr lIns="180000" tIns="180000" rIns="180000" bIns="180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Enter your caption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3D119C-DBF5-4B4F-BE38-7BD7B5C8A5D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F8E7C83-06D7-4C5B-85B7-0E5713B4F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/>
              <a:t>Образец заголовка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987784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780102" cy="6804025"/>
          </a:xfrm>
          <a:solidFill>
            <a:schemeClr val="bg1">
              <a:lumMod val="85000"/>
            </a:schemeClr>
          </a:solidFill>
        </p:spPr>
        <p:txBody>
          <a:bodyPr tIns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your Photo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58200" y="2798354"/>
            <a:ext cx="3733800" cy="1013684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6000" b="1" spc="-300" dirty="0"/>
            </a:lvl1pPr>
          </a:lstStyle>
          <a:p>
            <a:pPr lvl="0" algn="r"/>
            <a:r>
              <a:rPr lang="en-US" noProof="0"/>
              <a:t>Thank You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52FA7FC9-E40E-4144-84E4-34E3722E9A6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458200" y="3957705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Full Name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97289182-4FE6-4A18-9775-4588D5801CF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58200" y="4306722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Phone Number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BD4E94C7-6CAF-4FEE-9E02-D3D3A2AC5EA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458200" y="4655739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Email or Social Media Handle</a:t>
            </a:r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0DE421A3-3C59-48FC-BC3B-007ADFBEB4F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458200" y="5004756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Company Website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8458200" y="2685912"/>
            <a:ext cx="3733800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2FB6A7-1E80-487C-93E6-DCAA8751EF2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49663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E97A9A62-1AA6-47A9-A1A0-54196823744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DE0AAD-6FBD-416B-A91A-21F2B737919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3450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EB0D177-9AA4-42F4-9CD7-CD206217CA6D}"/>
              </a:ext>
            </a:extLst>
          </p:cNvPr>
          <p:cNvSpPr/>
          <p:nvPr/>
        </p:nvSpPr>
        <p:spPr>
          <a:xfrm>
            <a:off x="9780101" y="6371351"/>
            <a:ext cx="1979897" cy="4319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825DB53-D610-4A40-AFDC-EBC47DB613CE}"/>
              </a:ext>
            </a:extLst>
          </p:cNvPr>
          <p:cNvSpPr/>
          <p:nvPr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C2B9A6A4-83D0-40B1-8B15-964C84BF0705}"/>
              </a:ext>
            </a:extLst>
          </p:cNvPr>
          <p:cNvSpPr/>
          <p:nvPr/>
        </p:nvSpPr>
        <p:spPr>
          <a:xfrm>
            <a:off x="0" y="6371351"/>
            <a:ext cx="9780102" cy="432000"/>
          </a:xfrm>
          <a:custGeom>
            <a:avLst/>
            <a:gdLst>
              <a:gd name="connsiteX0" fmla="*/ 0 w 9780102"/>
              <a:gd name="connsiteY0" fmla="*/ 0 h 432000"/>
              <a:gd name="connsiteX1" fmla="*/ 9780102 w 9780102"/>
              <a:gd name="connsiteY1" fmla="*/ 0 h 432000"/>
              <a:gd name="connsiteX2" fmla="*/ 9780102 w 9780102"/>
              <a:gd name="connsiteY2" fmla="*/ 432000 h 432000"/>
              <a:gd name="connsiteX3" fmla="*/ 0 w 9780102"/>
              <a:gd name="connsiteY3" fmla="*/ 432000 h 43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80102" h="432000">
                <a:moveTo>
                  <a:pt x="0" y="0"/>
                </a:moveTo>
                <a:lnTo>
                  <a:pt x="9780102" y="0"/>
                </a:lnTo>
                <a:lnTo>
                  <a:pt x="9780102" y="432000"/>
                </a:lnTo>
                <a:lnTo>
                  <a:pt x="0" y="432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0F41A2-6535-4CA6-81E4-026A5B56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28000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noProof="0"/>
              <a:t>Click to edit page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3AB95C-7DD4-4796-80E4-1B7466A2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512000"/>
            <a:ext cx="11328000" cy="46792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79C91-B77F-4273-9A27-A3535FB88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000" y="6439820"/>
            <a:ext cx="5664000" cy="295062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0000" y="6371351"/>
            <a:ext cx="432000" cy="43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FDC6F9-37F9-4E25-AECA-D307B8421C73}"/>
              </a:ext>
            </a:extLst>
          </p:cNvPr>
          <p:cNvSpPr txBox="1"/>
          <p:nvPr/>
        </p:nvSpPr>
        <p:spPr>
          <a:xfrm>
            <a:off x="10243100" y="6422491"/>
            <a:ext cx="1053900" cy="380860"/>
          </a:xfrm>
          <a:prstGeom prst="rect">
            <a:avLst/>
          </a:prstGeom>
          <a:noFill/>
        </p:spPr>
        <p:txBody>
          <a:bodyPr wrap="square" tIns="108000" bIns="0" rtlCol="0" anchor="ctr">
            <a:spAutoFit/>
          </a:bodyPr>
          <a:lstStyle/>
          <a:p>
            <a:pPr algn="r">
              <a:lnSpc>
                <a:spcPts val="1000"/>
              </a:lnSpc>
            </a:pPr>
            <a:r>
              <a:rPr lang="en-US" sz="2500" b="1" i="0" spc="-100" baseline="0" noProof="0" dirty="0">
                <a:solidFill>
                  <a:schemeClr val="accent1"/>
                </a:solidFill>
                <a:latin typeface="+mj-lt"/>
              </a:rPr>
              <a:t>TREY</a:t>
            </a:r>
            <a:r>
              <a:rPr lang="en-US" sz="1600" b="1" i="0" spc="-100" baseline="0" noProof="0" dirty="0">
                <a:solidFill>
                  <a:schemeClr val="accent1"/>
                </a:solidFill>
                <a:latin typeface="+mj-lt"/>
              </a:rPr>
              <a:t> </a:t>
            </a:r>
            <a:br>
              <a:rPr lang="en-US" sz="1600" b="1" i="0" spc="-100" baseline="0" noProof="0" dirty="0">
                <a:solidFill>
                  <a:schemeClr val="accent1"/>
                </a:solidFill>
                <a:latin typeface="+mj-lt"/>
              </a:rPr>
            </a:br>
            <a:r>
              <a:rPr lang="en-US" sz="1200" b="0" i="0" spc="140" baseline="0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research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BC39664-EB8B-4A32-915A-D4308F792772}"/>
              </a:ext>
            </a:extLst>
          </p:cNvPr>
          <p:cNvSpPr/>
          <p:nvPr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B49670D-8F18-44A8-B217-67B412095C0D}"/>
              </a:ext>
            </a:extLst>
          </p:cNvPr>
          <p:cNvSpPr/>
          <p:nvPr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30FA059-EC32-4FFF-9673-48849B2FA43A}"/>
              </a:ext>
            </a:extLst>
          </p:cNvPr>
          <p:cNvCxnSpPr>
            <a:cxnSpLocks/>
          </p:cNvCxnSpPr>
          <p:nvPr/>
        </p:nvCxnSpPr>
        <p:spPr>
          <a:xfrm flipH="1">
            <a:off x="1" y="6371351"/>
            <a:ext cx="12191999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16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3" r:id="rId3"/>
    <p:sldLayoutId id="2147483658" r:id="rId4"/>
    <p:sldLayoutId id="2147483666" r:id="rId5"/>
    <p:sldLayoutId id="2147483659" r:id="rId6"/>
    <p:sldLayoutId id="2147483660" r:id="rId7"/>
    <p:sldLayoutId id="2147483664" r:id="rId8"/>
    <p:sldLayoutId id="2147483650" r:id="rId9"/>
    <p:sldLayoutId id="2147483652" r:id="rId10"/>
    <p:sldLayoutId id="2147483656" r:id="rId11"/>
    <p:sldLayoutId id="2147483657" r:id="rId12"/>
    <p:sldLayoutId id="2147483667" r:id="rId13"/>
    <p:sldLayoutId id="2147483668" r:id="rId14"/>
    <p:sldLayoutId id="2147483669" r:id="rId15"/>
    <p:sldLayoutId id="2147483670" r:id="rId16"/>
    <p:sldLayoutId id="2147483671" r:id="rId17"/>
    <p:sldLayoutId id="2147483673" r:id="rId18"/>
    <p:sldLayoutId id="2147483674" r:id="rId19"/>
    <p:sldLayoutId id="2147483654" r:id="rId20"/>
    <p:sldLayoutId id="2147483655" r:id="rId21"/>
    <p:sldLayoutId id="2147483675" r:id="rId22"/>
    <p:sldLayoutId id="2147483672" r:id="rId2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 spc="-15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Layout" Target="../diagrams/layout5.xml"/><Relationship Id="rId7" Type="http://schemas.openxmlformats.org/officeDocument/2006/relationships/customXml" Target="../ink/ink7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0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9.png"/><Relationship Id="rId7" Type="http://schemas.openxmlformats.org/officeDocument/2006/relationships/diagramColors" Target="../diagrams/colors6.xml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15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diagramLayout" Target="../diagrams/layout7.xml"/><Relationship Id="rId7" Type="http://schemas.openxmlformats.org/officeDocument/2006/relationships/customXml" Target="../ink/ink10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diagramLayout" Target="../diagrams/layout8.xml"/><Relationship Id="rId7" Type="http://schemas.openxmlformats.org/officeDocument/2006/relationships/customXml" Target="../ink/ink16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diagramLayout" Target="../diagrams/layout9.xml"/><Relationship Id="rId7" Type="http://schemas.openxmlformats.org/officeDocument/2006/relationships/customXml" Target="../ink/ink17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diagramLayout" Target="../diagrams/layout10.xml"/><Relationship Id="rId7" Type="http://schemas.openxmlformats.org/officeDocument/2006/relationships/customXml" Target="../ink/ink18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0.png"/><Relationship Id="rId4" Type="http://schemas.openxmlformats.org/officeDocument/2006/relationships/customXml" Target="../ink/ink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20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23" Type="http://schemas.openxmlformats.org/officeDocument/2006/relationships/image" Target="../media/image6.png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customXml" Target="../ink/ink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Placeholder 11" descr="Hands coming together in circle">
            <a:extLst>
              <a:ext uri="{FF2B5EF4-FFF2-40B4-BE49-F238E27FC236}">
                <a16:creationId xmlns:a16="http://schemas.microsoft.com/office/drawing/2014/main" id="{AA8A1CBA-9BB5-2246-9F4B-98EAD7C9015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00B3D2B-613A-41BE-987D-E6A1324B45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0400" y="2811053"/>
            <a:ext cx="8991600" cy="1261295"/>
          </a:xfrm>
        </p:spPr>
        <p:txBody>
          <a:bodyPr/>
          <a:lstStyle/>
          <a:p>
            <a:r>
              <a:rPr lang="ru-RU" dirty="0"/>
              <a:t> Б</a:t>
            </a:r>
            <a:r>
              <a:rPr lang="en-US" dirty="0"/>
              <a:t>i</a:t>
            </a:r>
            <a:r>
              <a:rPr lang="ru-RU" dirty="0"/>
              <a:t>л</a:t>
            </a:r>
            <a:r>
              <a:rPr lang="en-US" dirty="0"/>
              <a:t>i</a:t>
            </a:r>
            <a:r>
              <a:rPr lang="ru-RU" dirty="0"/>
              <a:t>м </a:t>
            </a:r>
            <a:r>
              <a:rPr lang="ru-RU" dirty="0" err="1"/>
              <a:t>сапасы</a:t>
            </a:r>
            <a:endParaRPr lang="en-US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4772945D-CA91-4CFE-8EB7-941C7618C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0400" y="4061039"/>
            <a:ext cx="6580188" cy="580921"/>
          </a:xfrm>
          <a:solidFill>
            <a:schemeClr val="accent3">
              <a:alpha val="80000"/>
            </a:schemeClr>
          </a:solidFill>
        </p:spPr>
        <p:txBody>
          <a:bodyPr/>
          <a:lstStyle/>
          <a:p>
            <a:r>
              <a:rPr lang="ru-RU" b="1" i="0" u="none" strike="noStrike" dirty="0">
                <a:effectLst/>
                <a:latin typeface="Arial" panose="020B0604020202020204" pitchFamily="34" charset="0"/>
              </a:rPr>
              <a:t>«ӘР МЕКТЕП </a:t>
            </a:r>
            <a:r>
              <a:rPr lang="en-US" b="1" i="0" u="none" strike="noStrike" dirty="0">
                <a:effectLst/>
                <a:latin typeface="Arial" panose="020B0604020202020204" pitchFamily="34" charset="0"/>
              </a:rPr>
              <a:t>- </a:t>
            </a:r>
            <a:r>
              <a:rPr lang="ru-RU" b="1" i="0" u="none" strike="noStrike" dirty="0">
                <a:effectLst/>
                <a:latin typeface="Arial" panose="020B0604020202020204" pitchFamily="34" charset="0"/>
              </a:rPr>
              <a:t>ҮЛГІЛІ МЕКТЕП»</a:t>
            </a:r>
            <a:r>
              <a:rPr lang="en-US" b="1" i="0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ru-RU" b="1" i="0" u="none" strike="noStrike" dirty="0">
                <a:effectLst/>
                <a:latin typeface="Arial" panose="020B0604020202020204" pitchFamily="34" charset="0"/>
              </a:rPr>
              <a:t>ЖОБАСЫ</a:t>
            </a:r>
            <a:endParaRPr lang="en-US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6C1DE0A-7865-466B-B5D7-781C92357026}"/>
              </a:ext>
            </a:extLst>
          </p:cNvPr>
          <p:cNvSpPr txBox="1"/>
          <p:nvPr/>
        </p:nvSpPr>
        <p:spPr>
          <a:xfrm>
            <a:off x="9840944" y="3929245"/>
            <a:ext cx="2290699" cy="1217050"/>
          </a:xfrm>
          <a:prstGeom prst="rect">
            <a:avLst/>
          </a:prstGeom>
          <a:noFill/>
        </p:spPr>
        <p:txBody>
          <a:bodyPr wrap="square" tIns="108000" bIns="0" rtlCol="0" anchor="ctr">
            <a:spAutoFit/>
          </a:bodyPr>
          <a:lstStyle/>
          <a:p>
            <a:pPr algn="ctr"/>
            <a:r>
              <a:rPr lang="ru-RU" sz="3600" b="1" i="0" spc="-100" baseline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Атабай</a:t>
            </a:r>
            <a:endParaRPr lang="ru-RU" sz="3600" b="1" i="0" spc="-100" baseline="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algn="ctr"/>
            <a:r>
              <a:rPr lang="ru-RU" sz="3600" b="1" spc="-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Болат</a:t>
            </a:r>
            <a:endParaRPr lang="ru-RU" sz="3600" b="1" i="0" spc="-100" baseline="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89923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19D8D3-9037-60B3-FF5E-D9B8988CB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54649"/>
            <a:ext cx="11328000" cy="931526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ru-RU" b="0" i="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Педагогтарға</a:t>
            </a:r>
            <a:r>
              <a:rPr lang="ru-RU" b="0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әдістемелік</a:t>
            </a:r>
            <a:r>
              <a:rPr lang="ru-RU" b="0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қолдау</a:t>
            </a:r>
            <a:r>
              <a:rPr lang="ru-RU" b="0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көрсетудің</a:t>
            </a:r>
            <a:r>
              <a:rPr lang="ru-RU" b="0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0" i="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механизмі</a:t>
            </a:r>
            <a:endParaRPr lang="ru-KR" b="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B6B3400-A1CF-8117-F310-3F36A5DDC1C8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10</a:t>
            </a:fld>
            <a:endParaRPr lang="en-US" noProof="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EF457D-1374-2514-7784-EB77AB1B4F20}"/>
              </a:ext>
            </a:extLst>
          </p:cNvPr>
          <p:cNvSpPr txBox="1"/>
          <p:nvPr/>
        </p:nvSpPr>
        <p:spPr>
          <a:xfrm>
            <a:off x="5189182" y="253545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ru-KR" dirty="0"/>
          </a:p>
        </p:txBody>
      </p:sp>
      <p:graphicFrame>
        <p:nvGraphicFramePr>
          <p:cNvPr id="7" name="Схема 6">
            <a:extLst>
              <a:ext uri="{FF2B5EF4-FFF2-40B4-BE49-F238E27FC236}">
                <a16:creationId xmlns:a16="http://schemas.microsoft.com/office/drawing/2014/main" id="{E2880C48-3C45-5D18-C99D-3365824F11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1654099"/>
              </p:ext>
            </p:extLst>
          </p:nvPr>
        </p:nvGraphicFramePr>
        <p:xfrm>
          <a:off x="1811950" y="1321826"/>
          <a:ext cx="8568099" cy="4591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8" name="Рукописный ввод 7">
                <a:extLst>
                  <a:ext uri="{FF2B5EF4-FFF2-40B4-BE49-F238E27FC236}">
                    <a16:creationId xmlns:a16="http://schemas.microsoft.com/office/drawing/2014/main" id="{F75AAFD6-2ACE-EAEC-BE21-5DDA2D74B9F6}"/>
                  </a:ext>
                </a:extLst>
              </p14:cNvPr>
              <p14:cNvContentPartPr/>
              <p14:nvPr/>
            </p14:nvContentPartPr>
            <p14:xfrm>
              <a:off x="10299703" y="6441044"/>
              <a:ext cx="1058760" cy="283320"/>
            </p14:xfrm>
          </p:contentPart>
        </mc:Choice>
        <mc:Fallback xmlns="">
          <p:pic>
            <p:nvPicPr>
              <p:cNvPr id="8" name="Рукописный ввод 7">
                <a:extLst>
                  <a:ext uri="{FF2B5EF4-FFF2-40B4-BE49-F238E27FC236}">
                    <a16:creationId xmlns:a16="http://schemas.microsoft.com/office/drawing/2014/main" id="{F75AAFD6-2ACE-EAEC-BE21-5DDA2D74B9F6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0238143" y="6379484"/>
                <a:ext cx="1181880" cy="406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22372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74AF3B-1934-B7F1-E75B-DAB72BBE4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240" y="54649"/>
            <a:ext cx="11328000" cy="986360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ru-RU" b="0" i="0" u="sng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Мұғалімдердің</a:t>
            </a:r>
            <a:r>
              <a:rPr lang="ru-RU" b="0" i="0" u="sng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sng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кәсіби</a:t>
            </a:r>
            <a:r>
              <a:rPr lang="ru-RU" b="0" i="0" u="sng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sng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дамуында</a:t>
            </a:r>
            <a:r>
              <a:rPr lang="ru-RU" b="0" i="0" u="sng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sng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b="0" i="0" u="sng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sng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әлеуетін</a:t>
            </a:r>
            <a:br>
              <a:rPr lang="ru-RU" b="0" i="0" u="sng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0" i="0" u="sng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дамыту</a:t>
            </a:r>
            <a:endParaRPr lang="ru-RU" b="0" i="0" u="sng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F7754A3-9C73-F880-2C88-424975E8C930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11</a:t>
            </a:fld>
            <a:endParaRPr lang="en-US" noProof="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Рукописный ввод 5">
                <a:extLst>
                  <a:ext uri="{FF2B5EF4-FFF2-40B4-BE49-F238E27FC236}">
                    <a16:creationId xmlns:a16="http://schemas.microsoft.com/office/drawing/2014/main" id="{3F195886-A353-BAB0-E55B-6196E6D9E2CF}"/>
                  </a:ext>
                </a:extLst>
              </p14:cNvPr>
              <p14:cNvContentPartPr/>
              <p14:nvPr/>
            </p14:nvContentPartPr>
            <p14:xfrm>
              <a:off x="10302583" y="6459764"/>
              <a:ext cx="1059480" cy="283320"/>
            </p14:xfrm>
          </p:contentPart>
        </mc:Choice>
        <mc:Fallback xmlns="">
          <p:pic>
            <p:nvPicPr>
              <p:cNvPr id="6" name="Рукописный ввод 5">
                <a:extLst>
                  <a:ext uri="{FF2B5EF4-FFF2-40B4-BE49-F238E27FC236}">
                    <a16:creationId xmlns:a16="http://schemas.microsoft.com/office/drawing/2014/main" id="{3F195886-A353-BAB0-E55B-6196E6D9E2C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241023" y="6398204"/>
                <a:ext cx="1182600" cy="40644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7" name="Схема 6">
            <a:extLst>
              <a:ext uri="{FF2B5EF4-FFF2-40B4-BE49-F238E27FC236}">
                <a16:creationId xmlns:a16="http://schemas.microsoft.com/office/drawing/2014/main" id="{9D8A31AE-FC17-28C8-BD6C-3E97218A3B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0608800"/>
              </p:ext>
            </p:extLst>
          </p:nvPr>
        </p:nvGraphicFramePr>
        <p:xfrm>
          <a:off x="14230" y="1329450"/>
          <a:ext cx="5499980" cy="4199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A0EF92E-4D45-C304-9C8C-E21309930204}"/>
              </a:ext>
            </a:extLst>
          </p:cNvPr>
          <p:cNvSpPr txBox="1"/>
          <p:nvPr/>
        </p:nvSpPr>
        <p:spPr>
          <a:xfrm>
            <a:off x="4919817" y="2129979"/>
            <a:ext cx="677108" cy="339857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lang="ru-RU" sz="320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каскадтық</a:t>
            </a:r>
            <a:r>
              <a:rPr lang="ru-RU" sz="32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әдіс</a:t>
            </a:r>
            <a:endParaRPr lang="ru-K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840710E-348E-4763-19F0-DE59FF81E4F0}"/>
              </a:ext>
            </a:extLst>
          </p:cNvPr>
          <p:cNvSpPr txBox="1"/>
          <p:nvPr/>
        </p:nvSpPr>
        <p:spPr>
          <a:xfrm>
            <a:off x="6677790" y="1329450"/>
            <a:ext cx="495619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Оқыту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әдістемесі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мен</a:t>
            </a:r>
            <a:endParaRPr lang="ru-RU" sz="2000" i="0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техналогияларынан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мектеп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тренерлері</a:t>
            </a:r>
            <a:endParaRPr lang="ru-RU" sz="2000" i="0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ru-RU" sz="2000" i="0" strike="noStrike" dirty="0">
                <a:solidFill>
                  <a:srgbClr val="000000"/>
                </a:solidFill>
                <a:effectLst/>
                <a:latin typeface="-webkit-standard"/>
              </a:rPr>
              <a:t> </a:t>
            </a:r>
          </a:p>
          <a:p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Бағалау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тапсырмаларын</a:t>
            </a:r>
            <a:endParaRPr lang="ru-RU" sz="2000" i="0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әзірлеушілер</a:t>
            </a:r>
            <a:endParaRPr lang="ru-RU" sz="2000" i="0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ru-RU" sz="2000" i="0" strike="noStrike" dirty="0">
                <a:solidFill>
                  <a:srgbClr val="000000"/>
                </a:solidFill>
                <a:effectLst/>
                <a:latin typeface="-webkit-standard"/>
              </a:rPr>
              <a:t> </a:t>
            </a:r>
          </a:p>
          <a:p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Критериалды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бағалаудың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мектеп</a:t>
            </a:r>
            <a:endParaRPr lang="ru-RU" sz="2000" i="0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үйлестірушілері</a:t>
            </a:r>
            <a:endParaRPr lang="ru-RU" sz="2000" i="0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ru-RU" sz="2000" i="0" strike="noStrike" dirty="0">
                <a:solidFill>
                  <a:srgbClr val="000000"/>
                </a:solidFill>
                <a:effectLst/>
                <a:latin typeface="-webkit-standard"/>
              </a:rPr>
              <a:t> </a:t>
            </a:r>
          </a:p>
          <a:p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Зерттеуден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мектеп</a:t>
            </a:r>
            <a:endParaRPr lang="ru-RU" sz="2000" i="0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тренерлері</a:t>
            </a:r>
            <a:endParaRPr lang="ru-RU" sz="2000" i="0" strike="noStrike" dirty="0">
              <a:solidFill>
                <a:srgbClr val="000000"/>
              </a:solidFill>
              <a:effectLst/>
              <a:latin typeface="-webkit-standard"/>
            </a:endParaRPr>
          </a:p>
        </p:txBody>
      </p:sp>
    </p:spTree>
    <p:extLst>
      <p:ext uri="{BB962C8B-B14F-4D97-AF65-F5344CB8AC3E}">
        <p14:creationId xmlns:p14="http://schemas.microsoft.com/office/powerpoint/2010/main" val="3964474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E8ABE2-B02C-6090-7B6F-02DA47B11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233079"/>
            <a:ext cx="11328000" cy="761862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ru-RU" dirty="0" err="1"/>
              <a:t>Мектеп</a:t>
            </a:r>
            <a:r>
              <a:rPr lang="ru-RU" dirty="0"/>
              <a:t> </a:t>
            </a:r>
            <a:r>
              <a:rPr lang="ru-RU" dirty="0" err="1"/>
              <a:t>әдістемелік</a:t>
            </a:r>
            <a:r>
              <a:rPr lang="ru-RU" dirty="0"/>
              <a:t> </a:t>
            </a:r>
            <a:r>
              <a:rPr lang="ru-RU" dirty="0" err="1"/>
              <a:t>активі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педагогтарды</a:t>
            </a:r>
            <a:r>
              <a:rPr lang="ru-RU" dirty="0"/>
              <a:t> </a:t>
            </a:r>
            <a:r>
              <a:rPr lang="ru-RU" dirty="0" err="1"/>
              <a:t>қолдау</a:t>
            </a:r>
            <a:endParaRPr lang="ru-KR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6F3A4AC-F124-8024-76B3-1FD171544977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12</a:t>
            </a:fld>
            <a:endParaRPr lang="en-US" noProof="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Рукописный ввод 5">
                <a:extLst>
                  <a:ext uri="{FF2B5EF4-FFF2-40B4-BE49-F238E27FC236}">
                    <a16:creationId xmlns:a16="http://schemas.microsoft.com/office/drawing/2014/main" id="{1550BD78-D7F9-DE2B-F43C-1F6E4F820585}"/>
                  </a:ext>
                </a:extLst>
              </p14:cNvPr>
              <p14:cNvContentPartPr/>
              <p14:nvPr/>
            </p14:nvContentPartPr>
            <p14:xfrm>
              <a:off x="10304743" y="6466244"/>
              <a:ext cx="1062360" cy="289440"/>
            </p14:xfrm>
          </p:contentPart>
        </mc:Choice>
        <mc:Fallback xmlns="">
          <p:pic>
            <p:nvPicPr>
              <p:cNvPr id="6" name="Рукописный ввод 5">
                <a:extLst>
                  <a:ext uri="{FF2B5EF4-FFF2-40B4-BE49-F238E27FC236}">
                    <a16:creationId xmlns:a16="http://schemas.microsoft.com/office/drawing/2014/main" id="{1550BD78-D7F9-DE2B-F43C-1F6E4F82058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243183" y="6404684"/>
                <a:ext cx="1185120" cy="412560"/>
              </a:xfrm>
              <a:prstGeom prst="rect">
                <a:avLst/>
              </a:prstGeom>
            </p:spPr>
          </p:pic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31A838CA-4698-38C1-0FDE-B679F751BA9D}"/>
              </a:ext>
            </a:extLst>
          </p:cNvPr>
          <p:cNvSpPr txBox="1"/>
          <p:nvPr/>
        </p:nvSpPr>
        <p:spPr>
          <a:xfrm>
            <a:off x="6180122" y="1250818"/>
            <a:ext cx="2905408" cy="372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b="1" i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Бағыттар бойынша:</a:t>
            </a:r>
            <a:endParaRPr lang="ru-K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241BEF1-D05F-9A68-D31A-85A3464FA8AD}"/>
              </a:ext>
            </a:extLst>
          </p:cNvPr>
          <p:cNvSpPr txBox="1"/>
          <p:nvPr/>
        </p:nvSpPr>
        <p:spPr>
          <a:xfrm>
            <a:off x="678708" y="1774506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Барлығы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дайындалған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тренерлер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60018A7-88F0-5FB6-405A-81801727FBCF}"/>
              </a:ext>
            </a:extLst>
          </p:cNvPr>
          <p:cNvSpPr txBox="1"/>
          <p:nvPr/>
        </p:nvSpPr>
        <p:spPr>
          <a:xfrm>
            <a:off x="3179879" y="1774505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Критериалды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бағалаудың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үйлестірушілері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E8CE8A0-F71C-50FE-A01E-44E9B47C1C97}"/>
              </a:ext>
            </a:extLst>
          </p:cNvPr>
          <p:cNvSpPr txBox="1"/>
          <p:nvPr/>
        </p:nvSpPr>
        <p:spPr>
          <a:xfrm>
            <a:off x="5492688" y="1774504"/>
            <a:ext cx="21401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әдістемесі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технологияларынан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тренерлері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9AE923C-4C4D-39E4-7786-5278AACEDBB4}"/>
              </a:ext>
            </a:extLst>
          </p:cNvPr>
          <p:cNvSpPr txBox="1"/>
          <p:nvPr/>
        </p:nvSpPr>
        <p:spPr>
          <a:xfrm>
            <a:off x="8114823" y="1780375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Зерттеуден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теренерлері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FA3A91C-3234-720E-3CD9-DC85DD524C4B}"/>
              </a:ext>
            </a:extLst>
          </p:cNvPr>
          <p:cNvSpPr txBox="1"/>
          <p:nvPr/>
        </p:nvSpPr>
        <p:spPr>
          <a:xfrm>
            <a:off x="9931200" y="1774504"/>
            <a:ext cx="1828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Мектептегі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тапсырмалар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әзірлеушілері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сарапшылары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A1C2D11-E6F9-317B-AC13-FD57D7C4510F}"/>
              </a:ext>
            </a:extLst>
          </p:cNvPr>
          <p:cNvSpPr txBox="1"/>
          <p:nvPr/>
        </p:nvSpPr>
        <p:spPr>
          <a:xfrm>
            <a:off x="1510762" y="3251832"/>
            <a:ext cx="231280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«</a:t>
            </a:r>
            <a:r>
              <a:rPr lang="ru-RU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Практикадағы</a:t>
            </a:r>
            <a:endParaRPr lang="ru-RU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ru-RU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рефлексия "</a:t>
            </a:r>
            <a:endParaRPr lang="ru-RU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ru-RU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бағдарламасы</a:t>
            </a:r>
            <a:endParaRPr lang="ru-RU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ru-RU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мен </a:t>
            </a:r>
            <a:r>
              <a:rPr lang="ru-RU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мектепішілік</a:t>
            </a:r>
            <a:endParaRPr lang="ru-RU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ru-RU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курстар</a:t>
            </a:r>
            <a:r>
              <a:rPr lang="ru-RU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өткізеді</a:t>
            </a:r>
            <a:r>
              <a:rPr lang="ru-RU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  <a:endParaRPr lang="ru-RU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ru-RU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оқыту</a:t>
            </a:r>
            <a:r>
              <a:rPr lang="ru-RU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әдістемесі</a:t>
            </a:r>
            <a:endParaRPr lang="ru-RU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ru-RU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мәселелерінен</a:t>
            </a:r>
            <a:endParaRPr lang="ru-RU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ru-RU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кеңес</a:t>
            </a:r>
            <a:r>
              <a:rPr lang="ru-RU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береді</a:t>
            </a:r>
            <a:endParaRPr lang="ru-RU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B1CC42F-5B9B-568F-828F-AD6260E04CAB}"/>
              </a:ext>
            </a:extLst>
          </p:cNvPr>
          <p:cNvSpPr txBox="1"/>
          <p:nvPr/>
        </p:nvSpPr>
        <p:spPr>
          <a:xfrm>
            <a:off x="3906544" y="3251830"/>
            <a:ext cx="231281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err="1">
                <a:solidFill>
                  <a:srgbClr val="000000"/>
                </a:solidFill>
                <a:latin typeface="Arial" panose="020B0604020202020204" pitchFamily="34" charset="0"/>
              </a:rPr>
              <a:t>Форм</a:t>
            </a:r>
            <a:r>
              <a:rPr lang="ru-RU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ативті</a:t>
            </a:r>
            <a:r>
              <a:rPr lang="ru-RU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және</a:t>
            </a:r>
            <a:endParaRPr lang="ru-RU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ru-RU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жиынтық</a:t>
            </a:r>
            <a:r>
              <a:rPr lang="ru-RU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бағалау</a:t>
            </a:r>
            <a:endParaRPr lang="ru-RU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ru-RU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рәсімдеріне</a:t>
            </a:r>
            <a:endParaRPr lang="ru-RU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ru-RU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байланысты</a:t>
            </a:r>
            <a:endParaRPr lang="ru-RU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ru-RU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мәселелерден</a:t>
            </a:r>
            <a:endParaRPr lang="ru-RU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ru-RU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консультациялық</a:t>
            </a:r>
            <a:endParaRPr lang="ru-RU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ru-RU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көмек</a:t>
            </a:r>
            <a:r>
              <a:rPr lang="ru-RU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көрсетеді</a:t>
            </a:r>
            <a:endParaRPr lang="ru-RU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C9AE9A3-6126-EB25-1E35-0960F4F4E451}"/>
              </a:ext>
            </a:extLst>
          </p:cNvPr>
          <p:cNvSpPr txBox="1"/>
          <p:nvPr/>
        </p:nvSpPr>
        <p:spPr>
          <a:xfrm>
            <a:off x="6555539" y="3251830"/>
            <a:ext cx="311856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«</a:t>
            </a:r>
            <a:r>
              <a:rPr lang="ru-RU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Мұғалім</a:t>
            </a:r>
            <a:endParaRPr lang="ru-RU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ru-RU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тәжірибесіндегі</a:t>
            </a:r>
            <a:endParaRPr lang="ru-RU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ru-RU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зерттеулер</a:t>
            </a:r>
            <a:r>
              <a:rPr lang="ru-RU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</a:t>
            </a:r>
            <a:endParaRPr lang="ru-RU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ru-RU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бағдарламасынан</a:t>
            </a:r>
            <a:endParaRPr lang="ru-RU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ru-RU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мектепішілік</a:t>
            </a:r>
            <a:endParaRPr lang="ru-RU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ru-RU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курстар</a:t>
            </a:r>
            <a:r>
              <a:rPr lang="ru-RU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өткізеді</a:t>
            </a:r>
            <a:r>
              <a:rPr lang="ru-RU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  <a:endParaRPr lang="ru-RU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ru-RU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Сабақты </a:t>
            </a:r>
            <a:r>
              <a:rPr lang="ru-RU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зерттеу</a:t>
            </a:r>
            <a:endParaRPr lang="ru-RU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ru-RU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мен </a:t>
            </a:r>
            <a:r>
              <a:rPr lang="ru-RU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Іс-әрекеттегі</a:t>
            </a:r>
            <a:endParaRPr lang="ru-RU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ru-RU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зерттеуді</a:t>
            </a:r>
            <a:r>
              <a:rPr lang="ru-RU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енгізуді</a:t>
            </a:r>
            <a:endParaRPr lang="ru-RU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ru-RU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ұйымдастырады</a:t>
            </a:r>
            <a:endParaRPr lang="ru-RU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02A2EA6-18A5-E079-188A-DB7645C707E7}"/>
              </a:ext>
            </a:extLst>
          </p:cNvPr>
          <p:cNvSpPr txBox="1"/>
          <p:nvPr/>
        </p:nvSpPr>
        <p:spPr>
          <a:xfrm>
            <a:off x="9085530" y="3237901"/>
            <a:ext cx="276939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10 </a:t>
            </a:r>
            <a:r>
              <a:rPr lang="ru-RU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пәннен</a:t>
            </a:r>
            <a:r>
              <a:rPr lang="ru-RU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формативті</a:t>
            </a:r>
            <a:endParaRPr lang="ru-RU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ru-RU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және </a:t>
            </a:r>
            <a:r>
              <a:rPr lang="ru-RU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жиынтық</a:t>
            </a:r>
            <a:r>
              <a:rPr lang="ru-RU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бағалау</a:t>
            </a:r>
            <a:endParaRPr lang="ru-RU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ru-RU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үшін</a:t>
            </a:r>
            <a:r>
              <a:rPr lang="ru-RU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тапсырмаларды</a:t>
            </a:r>
            <a:endParaRPr lang="ru-RU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ru-RU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әзірлеуге</a:t>
            </a:r>
            <a:r>
              <a:rPr lang="ru-RU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және</a:t>
            </a:r>
            <a:endParaRPr lang="ru-RU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ru-RU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сараптауға</a:t>
            </a:r>
            <a:endParaRPr lang="ru-RU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ru-RU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мұғалімдерге</a:t>
            </a:r>
            <a:endParaRPr lang="ru-RU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ru-RU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әдістемелік</a:t>
            </a:r>
            <a:r>
              <a:rPr lang="ru-RU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көмек</a:t>
            </a:r>
            <a:endParaRPr lang="ru-RU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ru-RU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көрсетеді</a:t>
            </a:r>
            <a:endParaRPr lang="ru-RU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</p:txBody>
      </p:sp>
      <p:cxnSp>
        <p:nvCxnSpPr>
          <p:cNvPr id="34" name="Соединитель: изогнутый 33">
            <a:extLst>
              <a:ext uri="{FF2B5EF4-FFF2-40B4-BE49-F238E27FC236}">
                <a16:creationId xmlns:a16="http://schemas.microsoft.com/office/drawing/2014/main" id="{5A9E7970-0E5B-F926-0F9B-C371ACA9070C}"/>
              </a:ext>
            </a:extLst>
          </p:cNvPr>
          <p:cNvCxnSpPr>
            <a:cxnSpLocks/>
          </p:cNvCxnSpPr>
          <p:nvPr/>
        </p:nvCxnSpPr>
        <p:spPr>
          <a:xfrm rot="10800000" flipV="1">
            <a:off x="2468755" y="2703701"/>
            <a:ext cx="698304" cy="534199"/>
          </a:xfrm>
          <a:prstGeom prst="curvedConnector3">
            <a:avLst>
              <a:gd name="adj1" fmla="val 50000"/>
            </a:avLst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Соединитель: изогнутый 47">
            <a:extLst>
              <a:ext uri="{FF2B5EF4-FFF2-40B4-BE49-F238E27FC236}">
                <a16:creationId xmlns:a16="http://schemas.microsoft.com/office/drawing/2014/main" id="{781FBD94-8C60-02A2-17F1-D1C948A7450E}"/>
              </a:ext>
            </a:extLst>
          </p:cNvPr>
          <p:cNvCxnSpPr>
            <a:cxnSpLocks/>
          </p:cNvCxnSpPr>
          <p:nvPr/>
        </p:nvCxnSpPr>
        <p:spPr>
          <a:xfrm rot="10800000" flipV="1">
            <a:off x="4833578" y="2833303"/>
            <a:ext cx="686387" cy="419498"/>
          </a:xfrm>
          <a:prstGeom prst="curvedConnector3">
            <a:avLst>
              <a:gd name="adj1" fmla="val 48707"/>
            </a:avLst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Соединитель: изогнутый 52">
            <a:extLst>
              <a:ext uri="{FF2B5EF4-FFF2-40B4-BE49-F238E27FC236}">
                <a16:creationId xmlns:a16="http://schemas.microsoft.com/office/drawing/2014/main" id="{77F1438D-BD13-63D2-7193-CA95C9AAF475}"/>
              </a:ext>
            </a:extLst>
          </p:cNvPr>
          <p:cNvCxnSpPr>
            <a:cxnSpLocks/>
          </p:cNvCxnSpPr>
          <p:nvPr/>
        </p:nvCxnSpPr>
        <p:spPr>
          <a:xfrm rot="10800000" flipV="1">
            <a:off x="7530631" y="2776925"/>
            <a:ext cx="686387" cy="419498"/>
          </a:xfrm>
          <a:prstGeom prst="curvedConnector3">
            <a:avLst>
              <a:gd name="adj1" fmla="val 48707"/>
            </a:avLst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Соединитель: изогнутый 54">
            <a:extLst>
              <a:ext uri="{FF2B5EF4-FFF2-40B4-BE49-F238E27FC236}">
                <a16:creationId xmlns:a16="http://schemas.microsoft.com/office/drawing/2014/main" id="{CAF91B6F-8E7D-5FE1-A100-A482AA33ABBA}"/>
              </a:ext>
            </a:extLst>
          </p:cNvPr>
          <p:cNvCxnSpPr>
            <a:cxnSpLocks/>
          </p:cNvCxnSpPr>
          <p:nvPr/>
        </p:nvCxnSpPr>
        <p:spPr>
          <a:xfrm rot="10800000" flipV="1">
            <a:off x="9244813" y="2818403"/>
            <a:ext cx="686387" cy="419498"/>
          </a:xfrm>
          <a:prstGeom prst="curvedConnector3">
            <a:avLst>
              <a:gd name="adj1" fmla="val 48707"/>
            </a:avLst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1690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B4F196A3-BF5C-BD7A-4926-6ADB1EBB6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127516"/>
            <a:ext cx="11328000" cy="1013074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ru-RU" dirty="0" err="1"/>
              <a:t>Жетекші</a:t>
            </a:r>
            <a:r>
              <a:rPr lang="ru-RU" dirty="0"/>
              <a:t> </a:t>
            </a:r>
            <a:r>
              <a:rPr lang="ru-RU" dirty="0" err="1"/>
              <a:t>мектептер</a:t>
            </a:r>
            <a:r>
              <a:rPr lang="ru-RU" dirty="0"/>
              <a:t> </a:t>
            </a:r>
            <a:r>
              <a:rPr lang="ru-RU" dirty="0" err="1"/>
              <a:t>желісі-білім</a:t>
            </a:r>
            <a:r>
              <a:rPr lang="ru-RU" dirty="0"/>
              <a:t> беру </a:t>
            </a:r>
            <a:r>
              <a:rPr lang="ru-RU" dirty="0" err="1"/>
              <a:t>мазмұны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тірек</a:t>
            </a:r>
            <a:r>
              <a:rPr lang="ru-RU" dirty="0"/>
              <a:t> </a:t>
            </a:r>
            <a:r>
              <a:rPr lang="ru-RU" dirty="0" err="1"/>
              <a:t>алаңдары</a:t>
            </a:r>
            <a:endParaRPr lang="ru-KR" dirty="0"/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5FBFF9F4-D0C5-FC72-1948-DF7E44C8F9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153122"/>
              </p:ext>
            </p:extLst>
          </p:nvPr>
        </p:nvGraphicFramePr>
        <p:xfrm>
          <a:off x="775980" y="2428400"/>
          <a:ext cx="5251564" cy="3090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D1BC1678-4F17-A7AC-D92A-A5B9D258DA20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13</a:t>
            </a:fld>
            <a:endParaRPr lang="en-US" noProof="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2AF121-2B38-87DF-6CBC-5DE736D5497C}"/>
              </a:ext>
            </a:extLst>
          </p:cNvPr>
          <p:cNvSpPr txBox="1"/>
          <p:nvPr/>
        </p:nvSpPr>
        <p:spPr>
          <a:xfrm>
            <a:off x="432000" y="1639683"/>
            <a:ext cx="3844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u="sng" dirty="0"/>
              <a:t>Білім беру </a:t>
            </a:r>
            <a:r>
              <a:rPr lang="ru-RU" u="sng"/>
              <a:t>мазмұны </a:t>
            </a:r>
            <a:r>
              <a:rPr lang="ru-RU" u="sng" dirty="0" err="1"/>
              <a:t>бойынша</a:t>
            </a:r>
            <a:r>
              <a:rPr lang="ru-RU" u="sng" dirty="0"/>
              <a:t> </a:t>
            </a:r>
            <a:r>
              <a:rPr lang="ru-RU" u="sng" dirty="0" err="1"/>
              <a:t>әдістемелік</a:t>
            </a:r>
            <a:r>
              <a:rPr lang="ru-RU" u="sng" dirty="0"/>
              <a:t> </a:t>
            </a:r>
            <a:r>
              <a:rPr lang="ru-RU" u="sng" dirty="0" err="1"/>
              <a:t>орталықтары</a:t>
            </a:r>
            <a:endParaRPr lang="ru-KR" u="sng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52D7085-27FC-962F-2E4A-ECDBD62EC7FF}"/>
              </a:ext>
            </a:extLst>
          </p:cNvPr>
          <p:cNvSpPr txBox="1"/>
          <p:nvPr/>
        </p:nvSpPr>
        <p:spPr>
          <a:xfrm>
            <a:off x="7804139" y="2356416"/>
            <a:ext cx="313098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dirty="0"/>
              <a:t>Семинар, мастер- </a:t>
            </a:r>
            <a:r>
              <a:rPr lang="ru-RU" dirty="0" err="1"/>
              <a:t>кластар</a:t>
            </a:r>
            <a:r>
              <a:rPr lang="ru-RU" dirty="0"/>
              <a:t> мен </a:t>
            </a:r>
            <a:r>
              <a:rPr lang="ru-RU" dirty="0" err="1"/>
              <a:t>вебинарлар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облыс</a:t>
            </a:r>
            <a:r>
              <a:rPr lang="ru-RU" dirty="0"/>
              <a:t> </a:t>
            </a:r>
            <a:r>
              <a:rPr lang="ru-RU" dirty="0" err="1"/>
              <a:t>педагогтарымен</a:t>
            </a:r>
            <a:r>
              <a:rPr lang="ru-RU" dirty="0"/>
              <a:t> </a:t>
            </a:r>
            <a:r>
              <a:rPr lang="ru-RU" dirty="0" err="1"/>
              <a:t>әдістемелік</a:t>
            </a:r>
            <a:r>
              <a:rPr lang="ru-RU" dirty="0"/>
              <a:t> жұмыс</a:t>
            </a:r>
          </a:p>
          <a:p>
            <a:pPr algn="l"/>
            <a:endParaRPr lang="ru-RU" dirty="0"/>
          </a:p>
          <a:p>
            <a:pPr algn="l"/>
            <a:r>
              <a:rPr lang="ru-RU" dirty="0" err="1"/>
              <a:t>Облыстың</a:t>
            </a:r>
            <a:r>
              <a:rPr lang="ru-RU" dirty="0"/>
              <a:t> </a:t>
            </a:r>
            <a:r>
              <a:rPr lang="ru-RU" dirty="0" err="1"/>
              <a:t>әр</a:t>
            </a:r>
            <a:r>
              <a:rPr lang="ru-RU" dirty="0"/>
              <a:t> </a:t>
            </a:r>
            <a:r>
              <a:rPr lang="ru-RU" dirty="0" err="1"/>
              <a:t>мектебінің</a:t>
            </a:r>
            <a:r>
              <a:rPr lang="ru-RU" dirty="0"/>
              <a:t> </a:t>
            </a:r>
            <a:r>
              <a:rPr lang="ru-RU" dirty="0" err="1"/>
              <a:t>әдістемелік</a:t>
            </a:r>
            <a:r>
              <a:rPr lang="ru-RU" dirty="0"/>
              <a:t> </a:t>
            </a:r>
            <a:r>
              <a:rPr lang="ru-RU" dirty="0" err="1"/>
              <a:t>активімен</a:t>
            </a:r>
            <a:r>
              <a:rPr lang="ru-RU" dirty="0"/>
              <a:t> </a:t>
            </a:r>
            <a:r>
              <a:rPr lang="ru-RU" dirty="0" err="1"/>
              <a:t>әдістемелік</a:t>
            </a:r>
            <a:r>
              <a:rPr lang="ru-RU" dirty="0"/>
              <a:t> жұмыс (</a:t>
            </a:r>
            <a:r>
              <a:rPr lang="ru-RU" dirty="0" err="1"/>
              <a:t>мектеп</a:t>
            </a:r>
            <a:r>
              <a:rPr lang="ru-RU" dirty="0"/>
              <a:t> </a:t>
            </a:r>
            <a:r>
              <a:rPr lang="ru-RU" dirty="0" err="1"/>
              <a:t>тренерлері</a:t>
            </a:r>
            <a:r>
              <a:rPr lang="ru-RU" dirty="0"/>
              <a:t> мен </a:t>
            </a:r>
            <a:r>
              <a:rPr lang="ru-RU" dirty="0" err="1"/>
              <a:t>мектеп</a:t>
            </a:r>
            <a:r>
              <a:rPr lang="ru-RU" dirty="0"/>
              <a:t> </a:t>
            </a:r>
            <a:r>
              <a:rPr lang="ru-RU" dirty="0" err="1"/>
              <a:t>үйлестірушілерінің</a:t>
            </a:r>
            <a:r>
              <a:rPr lang="ru-RU" dirty="0"/>
              <a:t> пулы </a:t>
            </a:r>
            <a:r>
              <a:rPr lang="ru-RU" dirty="0" err="1"/>
              <a:t>арқылы</a:t>
            </a:r>
            <a:r>
              <a:rPr lang="ru-RU" dirty="0"/>
              <a:t>)</a:t>
            </a:r>
            <a:endParaRPr lang="ru-KR" dirty="0"/>
          </a:p>
        </p:txBody>
      </p: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A0A8EBCE-69B2-6861-1B6F-E0EC48EA366E}"/>
              </a:ext>
            </a:extLst>
          </p:cNvPr>
          <p:cNvCxnSpPr>
            <a:cxnSpLocks/>
          </p:cNvCxnSpPr>
          <p:nvPr/>
        </p:nvCxnSpPr>
        <p:spPr>
          <a:xfrm flipV="1">
            <a:off x="6224257" y="2731190"/>
            <a:ext cx="1282574" cy="5909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42BF6B06-9101-2B72-829A-4B6B7EA8F64A}"/>
              </a:ext>
            </a:extLst>
          </p:cNvPr>
          <p:cNvCxnSpPr>
            <a:cxnSpLocks/>
          </p:cNvCxnSpPr>
          <p:nvPr/>
        </p:nvCxnSpPr>
        <p:spPr>
          <a:xfrm>
            <a:off x="6249406" y="4765643"/>
            <a:ext cx="1383168" cy="4400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0" name="Рукописный ввод 19">
                <a:extLst>
                  <a:ext uri="{FF2B5EF4-FFF2-40B4-BE49-F238E27FC236}">
                    <a16:creationId xmlns:a16="http://schemas.microsoft.com/office/drawing/2014/main" id="{2D16D407-D0AE-551C-72C7-C8123738E1B7}"/>
                  </a:ext>
                </a:extLst>
              </p14:cNvPr>
              <p14:cNvContentPartPr/>
              <p14:nvPr/>
            </p14:nvContentPartPr>
            <p14:xfrm>
              <a:off x="10361263" y="6434564"/>
              <a:ext cx="914760" cy="295920"/>
            </p14:xfrm>
          </p:contentPart>
        </mc:Choice>
        <mc:Fallback xmlns="">
          <p:pic>
            <p:nvPicPr>
              <p:cNvPr id="20" name="Рукописный ввод 19">
                <a:extLst>
                  <a:ext uri="{FF2B5EF4-FFF2-40B4-BE49-F238E27FC236}">
                    <a16:creationId xmlns:a16="http://schemas.microsoft.com/office/drawing/2014/main" id="{2D16D407-D0AE-551C-72C7-C8123738E1B7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0299703" y="6373004"/>
                <a:ext cx="1037880" cy="419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3515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4501D68-7C25-27E2-A985-44E0467EBC8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14</a:t>
            </a:fld>
            <a:endParaRPr lang="en-US" noProof="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6751C6-FA28-8621-C042-990C7E44D4B5}"/>
              </a:ext>
            </a:extLst>
          </p:cNvPr>
          <p:cNvSpPr txBox="1"/>
          <p:nvPr/>
        </p:nvSpPr>
        <p:spPr>
          <a:xfrm>
            <a:off x="1725891" y="820847"/>
            <a:ext cx="3076218" cy="461665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ЖОО</a:t>
            </a:r>
            <a:endParaRPr lang="ru-K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4D0FA9-EC9E-F23C-2E62-42F44D5BC0A5}"/>
              </a:ext>
            </a:extLst>
          </p:cNvPr>
          <p:cNvSpPr txBox="1"/>
          <p:nvPr/>
        </p:nvSpPr>
        <p:spPr>
          <a:xfrm>
            <a:off x="7389893" y="820846"/>
            <a:ext cx="3076218" cy="461665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жетекші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endParaRPr lang="ru-K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5116B7F-6A41-6647-9C64-CC25A028350A}"/>
              </a:ext>
            </a:extLst>
          </p:cNvPr>
          <p:cNvSpPr txBox="1"/>
          <p:nvPr/>
        </p:nvSpPr>
        <p:spPr>
          <a:xfrm>
            <a:off x="4459457" y="2159222"/>
            <a:ext cx="3076217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Түркістан</a:t>
            </a:r>
            <a:r>
              <a:rPr lang="ru-RU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Облысы</a:t>
            </a:r>
            <a:r>
              <a:rPr lang="ru-RU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1</a:t>
            </a:r>
            <a:r>
              <a:rPr lang="en-US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00</a:t>
            </a:r>
            <a:endParaRPr lang="ru-RU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262ADDE-319F-CF32-D367-230D01A1B857}"/>
              </a:ext>
            </a:extLst>
          </p:cNvPr>
          <p:cNvSpPr txBox="1"/>
          <p:nvPr/>
        </p:nvSpPr>
        <p:spPr>
          <a:xfrm>
            <a:off x="4228094" y="4952493"/>
            <a:ext cx="3735812" cy="461665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24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серіктес</a:t>
            </a:r>
            <a:r>
              <a:rPr lang="ru-RU" sz="24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endParaRPr lang="ru-K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4" name="Рукописный ввод 13">
                <a:extLst>
                  <a:ext uri="{FF2B5EF4-FFF2-40B4-BE49-F238E27FC236}">
                    <a16:creationId xmlns:a16="http://schemas.microsoft.com/office/drawing/2014/main" id="{70CB98EE-1685-27E5-3411-02BCE6650323}"/>
                  </a:ext>
                </a:extLst>
              </p14:cNvPr>
              <p14:cNvContentPartPr/>
              <p14:nvPr/>
            </p14:nvContentPartPr>
            <p14:xfrm>
              <a:off x="10248943" y="6447164"/>
              <a:ext cx="1106280" cy="283320"/>
            </p14:xfrm>
          </p:contentPart>
        </mc:Choice>
        <mc:Fallback xmlns="">
          <p:pic>
            <p:nvPicPr>
              <p:cNvPr id="14" name="Рукописный ввод 13">
                <a:extLst>
                  <a:ext uri="{FF2B5EF4-FFF2-40B4-BE49-F238E27FC236}">
                    <a16:creationId xmlns:a16="http://schemas.microsoft.com/office/drawing/2014/main" id="{70CB98EE-1685-27E5-3411-02BCE665032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187383" y="6385604"/>
                <a:ext cx="1229400" cy="406440"/>
              </a:xfrm>
              <a:prstGeom prst="rect">
                <a:avLst/>
              </a:prstGeom>
            </p:spPr>
          </p:pic>
        </mc:Fallback>
      </mc:AlternateContent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3A5C09C4-B972-2AE0-05B2-45686F93B97E}"/>
              </a:ext>
            </a:extLst>
          </p:cNvPr>
          <p:cNvCxnSpPr>
            <a:cxnSpLocks/>
          </p:cNvCxnSpPr>
          <p:nvPr/>
        </p:nvCxnSpPr>
        <p:spPr>
          <a:xfrm>
            <a:off x="6096000" y="3429000"/>
            <a:ext cx="0" cy="1344890"/>
          </a:xfrm>
          <a:prstGeom prst="straightConnector1">
            <a:avLst/>
          </a:prstGeom>
          <a:ln w="762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0402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79CD9D-6E07-5DDC-2DDE-4035BBEC3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102316"/>
            <a:ext cx="11328000" cy="761684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Жетекші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мектептер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арқылы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педагогтарды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қолдау</a:t>
            </a:r>
            <a:endParaRPr lang="ru-KR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7F8533E-3BEB-4E41-DFC3-2A6112E1A507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15</a:t>
            </a:fld>
            <a:endParaRPr lang="en-US" noProof="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39F89-54D9-CDA4-D0BF-F2FB4B5ED675}"/>
              </a:ext>
            </a:extLst>
          </p:cNvPr>
          <p:cNvSpPr txBox="1"/>
          <p:nvPr/>
        </p:nvSpPr>
        <p:spPr>
          <a:xfrm>
            <a:off x="2288935" y="953324"/>
            <a:ext cx="7390142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</a:t>
            </a:r>
            <a:r>
              <a:rPr lang="ru-RU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білім </a:t>
            </a:r>
            <a:r>
              <a:rPr lang="ru-RU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берудің</a:t>
            </a:r>
            <a:r>
              <a:rPr lang="ru-RU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жаңартылған</a:t>
            </a:r>
            <a:r>
              <a:rPr lang="ru-RU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мазмұнын</a:t>
            </a:r>
            <a:r>
              <a:rPr lang="ru-RU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енгізу</a:t>
            </a:r>
            <a:r>
              <a:rPr lang="ru-RU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сапасын</a:t>
            </a:r>
            <a:r>
              <a:rPr lang="ru-RU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басқарудың</a:t>
            </a:r>
            <a:r>
              <a:rPr lang="ru-RU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тиімді</a:t>
            </a:r>
            <a:r>
              <a:rPr lang="ru-RU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тетігін</a:t>
            </a:r>
            <a:r>
              <a:rPr lang="ru-RU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құру </a:t>
            </a:r>
            <a:r>
              <a:rPr lang="ru-RU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жетекші</a:t>
            </a:r>
            <a:r>
              <a:rPr lang="ru-RU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мектептердің</a:t>
            </a:r>
            <a:r>
              <a:rPr lang="ru-RU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педагогикалық</a:t>
            </a:r>
            <a:r>
              <a:rPr lang="ru-RU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ұжымының</a:t>
            </a:r>
            <a:r>
              <a:rPr lang="ru-RU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әдістемелік</a:t>
            </a:r>
            <a:r>
              <a:rPr lang="ru-RU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әлеуетін</a:t>
            </a:r>
            <a:r>
              <a:rPr lang="ru-RU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арттыру</a:t>
            </a:r>
            <a:r>
              <a:rPr lang="ru-RU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005A6E-6EE2-646B-6288-C57888C16BCF}"/>
              </a:ext>
            </a:extLst>
          </p:cNvPr>
          <p:cNvSpPr txBox="1"/>
          <p:nvPr/>
        </p:nvSpPr>
        <p:spPr>
          <a:xfrm>
            <a:off x="432000" y="1965978"/>
            <a:ext cx="313908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Ұйымдастыру-талдау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кезеңі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- 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Сауалнама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және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сұрау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арқылы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жетекші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мектеп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ұжымының</a:t>
            </a:r>
            <a:endParaRPr lang="ru-RU" b="1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әдістемелік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әлеуетін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анықтау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мектепішілік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әдістемелік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іс-шараларға</a:t>
            </a:r>
            <a:endParaRPr lang="ru-RU" b="1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қатысу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мектептің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даму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жоспарын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талдау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даму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командасын</a:t>
            </a:r>
            <a:endParaRPr lang="ru-RU" b="1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ru-RU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көшбасшыларды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бірлесіп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жинақтау</a:t>
            </a:r>
            <a:endParaRPr lang="ru-RU" b="1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8A5D01-C5CB-8868-136F-8FD8FE92E049}"/>
              </a:ext>
            </a:extLst>
          </p:cNvPr>
          <p:cNvSpPr txBox="1"/>
          <p:nvPr/>
        </p:nvSpPr>
        <p:spPr>
          <a:xfrm>
            <a:off x="4466576" y="1965978"/>
            <a:ext cx="3555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Жетекші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мектепті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оқыту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және 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дамыту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кезеңі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 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Мектеп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әкімшілігін</a:t>
            </a:r>
            <a:endParaRPr lang="ru-RU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оқыту</a:t>
            </a:r>
            <a:endParaRPr lang="ru-RU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ru-RU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Даму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командасын</a:t>
            </a:r>
            <a:endParaRPr lang="ru-RU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ru-RU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көшбасшыларды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</a:t>
            </a:r>
            <a:endParaRPr lang="ru-RU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оқыту</a:t>
            </a:r>
            <a:endParaRPr lang="ru-RU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Мектептің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барлық</a:t>
            </a:r>
            <a:endParaRPr lang="ru-RU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педагогтарын</a:t>
            </a:r>
            <a:r>
              <a:rPr lang="ru-RU" dirty="0">
                <a:solidFill>
                  <a:srgbClr val="000000"/>
                </a:solidFill>
                <a:latin typeface="-webkit-standard"/>
              </a:rPr>
              <a:t>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оқыту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Әдістемелік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ресурстармен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жабдықтау</a:t>
            </a:r>
            <a:endParaRPr lang="ru-RU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047B5C-B648-63B0-B317-F04D6AA1A20D}"/>
              </a:ext>
            </a:extLst>
          </p:cNvPr>
          <p:cNvSpPr txBox="1"/>
          <p:nvPr/>
        </p:nvSpPr>
        <p:spPr>
          <a:xfrm>
            <a:off x="8465188" y="1965978"/>
            <a:ext cx="313908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Жетекші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және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серіктес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мектептердің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өзара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әрекет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ету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кезеңі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– </a:t>
            </a:r>
            <a:endParaRPr lang="ru-RU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 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ПМ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педагогтарының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сұранысы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бойынша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топтық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және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жеке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оқыту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endParaRPr lang="ru-RU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 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ісшараларын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семинарлар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мастер-класстар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сабақтарды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бақылау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өткізу</a:t>
            </a:r>
            <a:endParaRPr lang="ru-RU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" name="Рукописный ввод 9">
                <a:extLst>
                  <a:ext uri="{FF2B5EF4-FFF2-40B4-BE49-F238E27FC236}">
                    <a16:creationId xmlns:a16="http://schemas.microsoft.com/office/drawing/2014/main" id="{00354B24-EA99-7996-9B1A-CE5A16D23866}"/>
                  </a:ext>
                </a:extLst>
              </p14:cNvPr>
              <p14:cNvContentPartPr/>
              <p14:nvPr/>
            </p14:nvContentPartPr>
            <p14:xfrm>
              <a:off x="10257223" y="6434564"/>
              <a:ext cx="1029960" cy="321120"/>
            </p14:xfrm>
          </p:contentPart>
        </mc:Choice>
        <mc:Fallback xmlns="">
          <p:pic>
            <p:nvPicPr>
              <p:cNvPr id="10" name="Рукописный ввод 9">
                <a:extLst>
                  <a:ext uri="{FF2B5EF4-FFF2-40B4-BE49-F238E27FC236}">
                    <a16:creationId xmlns:a16="http://schemas.microsoft.com/office/drawing/2014/main" id="{00354B24-EA99-7996-9B1A-CE5A16D2386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195663" y="6373004"/>
                <a:ext cx="1153080" cy="444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702490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2D5984-CB0F-A05C-5AA6-47C5A6BC2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114556"/>
            <a:ext cx="11328000" cy="749444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етекші</a:t>
            </a: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серіктес</a:t>
            </a: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мектептерінің</a:t>
            </a: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кәсіби</a:t>
            </a: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әлеуетін</a:t>
            </a: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</a:t>
            </a:r>
            <a:endParaRPr lang="ru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B9B45C-519E-DAC7-16C2-D0686CC4E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020" y="999218"/>
            <a:ext cx="10821959" cy="4859563"/>
          </a:xfrm>
        </p:spPr>
        <p:txBody>
          <a:bodyPr/>
          <a:lstStyle/>
          <a:p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Өткізу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кезеңдері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зерттеудің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кезеңі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20</a:t>
            </a:r>
            <a:r>
              <a:rPr lang="en-US" sz="1400" b="1" u="sng" dirty="0">
                <a:solidFill>
                  <a:srgbClr val="000000"/>
                </a:solidFill>
                <a:latin typeface="Arial" panose="020B0604020202020204" pitchFamily="34" charset="0"/>
              </a:rPr>
              <a:t>24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ж. 26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сәуір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-12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мамыр</a:t>
            </a:r>
            <a:endParaRPr lang="ru-RU" sz="14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зерттеудің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II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кезеңі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: 20</a:t>
            </a:r>
            <a:r>
              <a:rPr lang="en-US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25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ж.11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наурыз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– 12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сәуір</a:t>
            </a:r>
            <a:endParaRPr lang="ru-RU" sz="14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ru-RU" sz="14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 </a:t>
            </a:r>
          </a:p>
          <a:p>
            <a:r>
              <a:rPr lang="en-US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кезең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жетекші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мектептермен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): </a:t>
            </a:r>
            <a:r>
              <a:rPr lang="en-US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II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кезең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серіктес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мектептермен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):</a:t>
            </a:r>
            <a:endParaRPr lang="ru-RU" sz="14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респондент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сұралды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оның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ішінде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оның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ішінде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  <a:endParaRPr lang="ru-RU" sz="14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</a:t>
            </a:r>
            <a:r>
              <a:rPr lang="en-US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20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жетекші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мектеп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директорлары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</a:t>
            </a:r>
            <a:r>
              <a:rPr lang="en-US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50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серіктес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мектептердің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басшылары</a:t>
            </a:r>
            <a:endParaRPr lang="ru-RU" sz="14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</a:t>
            </a:r>
            <a:r>
              <a:rPr lang="en-US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50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жетекші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мектеп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мұғалімдері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 </a:t>
            </a:r>
            <a:r>
              <a:rPr lang="en-US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10000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серіктес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мектептердің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мұғалімдері</a:t>
            </a:r>
            <a:endParaRPr lang="ru-RU" sz="14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ru-RU" sz="14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 </a:t>
            </a:r>
          </a:p>
          <a:p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Зерттеу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бағыттары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  <a:endParaRPr lang="ru-RU" sz="14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мәдениет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Менеджмент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және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мектептерді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басқару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олардың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даму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динамикасы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  <a:endParaRPr lang="ru-RU" sz="14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жетекші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және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серіктес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мектептердің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басшылары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мен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мұғалімдерінің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кәсіби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нанымдары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мен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құндылықтары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олардың</a:t>
            </a:r>
            <a:endParaRPr lang="ru-RU" sz="14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проблемалары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мен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қажеттіліктері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  <a:endParaRPr lang="ru-RU" sz="14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жетекші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мектептердің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серіктес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мектептермен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өзара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іс-қимыл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нәтижелерімен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қанағаттанушылық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дәрежесі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  <a:endParaRPr lang="ru-RU" sz="14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жетекші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және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серіктес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мектептерде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болып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жатқан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сапалық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және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сандық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өзгерістер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динамикасының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сипаты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мен</a:t>
            </a:r>
            <a:endParaRPr lang="ru-RU" sz="14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тұрақтылық</a:t>
            </a:r>
            <a:r>
              <a:rPr lang="ru-RU" sz="1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4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дәрежесі</a:t>
            </a:r>
            <a:endParaRPr lang="ru-RU" sz="14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0252226-2023-0C6D-AE1C-B82E7BD2924C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16</a:t>
            </a:fld>
            <a:endParaRPr lang="en-US" noProof="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Рукописный ввод 5">
                <a:extLst>
                  <a:ext uri="{FF2B5EF4-FFF2-40B4-BE49-F238E27FC236}">
                    <a16:creationId xmlns:a16="http://schemas.microsoft.com/office/drawing/2014/main" id="{92A21299-049C-FF6E-1505-476128F798DF}"/>
                  </a:ext>
                </a:extLst>
              </p14:cNvPr>
              <p14:cNvContentPartPr/>
              <p14:nvPr/>
            </p14:nvContentPartPr>
            <p14:xfrm>
              <a:off x="10042663" y="6397124"/>
              <a:ext cx="1376640" cy="346320"/>
            </p14:xfrm>
          </p:contentPart>
        </mc:Choice>
        <mc:Fallback xmlns="">
          <p:pic>
            <p:nvPicPr>
              <p:cNvPr id="6" name="Рукописный ввод 5">
                <a:extLst>
                  <a:ext uri="{FF2B5EF4-FFF2-40B4-BE49-F238E27FC236}">
                    <a16:creationId xmlns:a16="http://schemas.microsoft.com/office/drawing/2014/main" id="{92A21299-049C-FF6E-1505-476128F798D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981103" y="6335564"/>
                <a:ext cx="1499760" cy="46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534766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2D5984-CB0F-A05C-5AA6-47C5A6BC2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999" y="351692"/>
            <a:ext cx="11328000" cy="1070391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ru-RU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Жетекші</a:t>
            </a: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және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серіктес</a:t>
            </a: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мектептерінің</a:t>
            </a: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кәсіби</a:t>
            </a: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әлеуетін</a:t>
            </a: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</a:t>
            </a:r>
            <a:endParaRPr lang="ru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B9B45C-519E-DAC7-16C2-D0686CC4E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708" y="2025748"/>
            <a:ext cx="10944271" cy="2406267"/>
          </a:xfrm>
          <a:solidFill>
            <a:schemeClr val="accent1"/>
          </a:solidFill>
        </p:spPr>
        <p:txBody>
          <a:bodyPr/>
          <a:lstStyle/>
          <a:p>
            <a:r>
              <a:rPr lang="ru-RU" sz="2000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Алғашқы</a:t>
            </a:r>
            <a:r>
              <a:rPr lang="ru-RU" sz="200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зерттеу</a:t>
            </a:r>
            <a:r>
              <a:rPr lang="ru-RU" sz="200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нәтижелері</a:t>
            </a:r>
            <a:r>
              <a:rPr lang="ru-RU" sz="200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жинақтарда</a:t>
            </a:r>
            <a:r>
              <a:rPr lang="ru-RU" sz="200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жариялау</a:t>
            </a:r>
            <a:r>
              <a:rPr lang="ru-RU" sz="200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00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ru-RU" sz="2000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Ғылым</a:t>
            </a:r>
            <a:r>
              <a:rPr lang="ru-RU" sz="200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2000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білімнің</a:t>
            </a:r>
            <a:r>
              <a:rPr lang="ru-RU" sz="200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қазіргі</a:t>
            </a:r>
            <a:r>
              <a:rPr lang="ru-RU" sz="200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мәселелері</a:t>
            </a:r>
            <a:r>
              <a:rPr lang="ru-RU" sz="200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ru-RU" sz="2000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Халықаралық</a:t>
            </a:r>
            <a:r>
              <a:rPr lang="ru-RU" sz="200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конференциясы</a:t>
            </a:r>
            <a:r>
              <a:rPr lang="ru-RU" sz="200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(20</a:t>
            </a:r>
            <a:r>
              <a:rPr lang="en-US" sz="20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r>
              <a:rPr lang="ru-RU" sz="200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r>
              <a:rPr lang="ru-RU" sz="200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,);</a:t>
            </a:r>
            <a:endParaRPr lang="ru-RU" sz="200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u="sng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</a:t>
            </a:r>
            <a:r>
              <a:rPr lang="ru-RU" sz="2000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аратылыстану</a:t>
            </a:r>
            <a:r>
              <a:rPr lang="ru-RU" sz="200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академиясының</a:t>
            </a:r>
            <a:r>
              <a:rPr lang="ru-RU" sz="200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ғылыми</a:t>
            </a:r>
            <a:r>
              <a:rPr lang="ru-RU" sz="200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мақалалар</a:t>
            </a:r>
            <a:r>
              <a:rPr lang="ru-RU" sz="200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жинағы</a:t>
            </a:r>
            <a:r>
              <a:rPr lang="ru-RU" sz="200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(20</a:t>
            </a:r>
            <a:r>
              <a:rPr lang="en-US" sz="200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r>
              <a:rPr lang="ru-RU" sz="200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r>
              <a:rPr lang="ru-RU" sz="200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00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ҚР </a:t>
            </a:r>
            <a:r>
              <a:rPr lang="ru-RU" sz="2000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ғалымдары</a:t>
            </a:r>
            <a:r>
              <a:rPr lang="ru-RU" sz="200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2000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педагогтарының</a:t>
            </a:r>
            <a:r>
              <a:rPr lang="ru-RU" sz="200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ru-RU" sz="2000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қазақ</a:t>
            </a:r>
            <a:r>
              <a:rPr lang="ru-RU" sz="200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200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академиясының</a:t>
            </a:r>
            <a:r>
              <a:rPr lang="ru-RU" sz="200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баяндамалары</a:t>
            </a:r>
            <a:r>
              <a:rPr lang="ru-RU" sz="200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" (20</a:t>
            </a:r>
            <a:r>
              <a:rPr lang="en-US" sz="200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24 </a:t>
            </a:r>
            <a:r>
              <a:rPr lang="ru-RU" sz="2000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r>
              <a:rPr lang="ru-RU" sz="200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Астана қ.);</a:t>
            </a:r>
            <a:endParaRPr lang="ru-RU" sz="200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"</a:t>
            </a:r>
            <a:r>
              <a:rPr lang="ru-RU" sz="2000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Жаңа</a:t>
            </a:r>
            <a:r>
              <a:rPr lang="ru-RU" sz="200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буын</a:t>
            </a:r>
            <a:r>
              <a:rPr lang="ru-RU" sz="200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мектебі</a:t>
            </a:r>
            <a:r>
              <a:rPr lang="ru-RU" sz="200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" Х </a:t>
            </a:r>
            <a:r>
              <a:rPr lang="ru-RU" sz="2000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Халықаралық</a:t>
            </a:r>
            <a:r>
              <a:rPr lang="ru-RU" sz="200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ғылыми-практикалық</a:t>
            </a:r>
            <a:r>
              <a:rPr lang="ru-RU" sz="200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конференциясы</a:t>
            </a:r>
            <a:r>
              <a:rPr lang="ru-RU" sz="200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(20</a:t>
            </a:r>
            <a:r>
              <a:rPr lang="en-US" sz="200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r>
              <a:rPr lang="ru-RU" sz="200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r>
              <a:rPr lang="ru-RU" sz="200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Астана қ.).</a:t>
            </a:r>
            <a:endParaRPr lang="ru-RU" sz="200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0252226-2023-0C6D-AE1C-B82E7BD2924C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17</a:t>
            </a:fld>
            <a:endParaRPr lang="en-US" noProof="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Рукописный ввод 5">
                <a:extLst>
                  <a:ext uri="{FF2B5EF4-FFF2-40B4-BE49-F238E27FC236}">
                    <a16:creationId xmlns:a16="http://schemas.microsoft.com/office/drawing/2014/main" id="{682D67F1-BD62-2F02-1636-26372AAD96F4}"/>
                  </a:ext>
                </a:extLst>
              </p14:cNvPr>
              <p14:cNvContentPartPr/>
              <p14:nvPr/>
            </p14:nvContentPartPr>
            <p14:xfrm>
              <a:off x="10302583" y="6441044"/>
              <a:ext cx="1008360" cy="327240"/>
            </p14:xfrm>
          </p:contentPart>
        </mc:Choice>
        <mc:Fallback xmlns="">
          <p:pic>
            <p:nvPicPr>
              <p:cNvPr id="6" name="Рукописный ввод 5">
                <a:extLst>
                  <a:ext uri="{FF2B5EF4-FFF2-40B4-BE49-F238E27FC236}">
                    <a16:creationId xmlns:a16="http://schemas.microsoft.com/office/drawing/2014/main" id="{682D67F1-BD62-2F02-1636-26372AAD96F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241023" y="6379484"/>
                <a:ext cx="1131480" cy="450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880192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AC8842-B29A-9C5C-410D-1C05A5E44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18180"/>
            <a:ext cx="11328000" cy="1152480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ru-RU" sz="24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Серіктестік</a:t>
            </a:r>
            <a:r>
              <a:rPr lang="ru-RU" sz="24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және </a:t>
            </a:r>
            <a:r>
              <a:rPr lang="ru-RU" sz="24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жетекші</a:t>
            </a:r>
            <a:r>
              <a:rPr lang="ru-RU" sz="24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24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басшыларының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sz="24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сауалнамасының</a:t>
            </a:r>
            <a:r>
              <a:rPr lang="ru-RU" sz="24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қорытындысы</a:t>
            </a:r>
            <a:r>
              <a:rPr lang="ru-RU" sz="24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әріптестік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мектептердегі</a:t>
            </a:r>
            <a:r>
              <a:rPr lang="ru-RU" sz="24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сапалы</a:t>
            </a:r>
            <a:r>
              <a:rPr lang="ru-RU" sz="24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өзгерістер</a:t>
            </a:r>
            <a:endParaRPr lang="ru-RU" sz="2400" i="0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179BDFE-ACB6-8801-23EF-6C44CDDC362B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18</a:t>
            </a:fld>
            <a:endParaRPr lang="en-US" noProof="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2E51B0-E0C9-7989-F5D4-AE5675EC2D24}"/>
              </a:ext>
            </a:extLst>
          </p:cNvPr>
          <p:cNvSpPr txBox="1"/>
          <p:nvPr/>
        </p:nvSpPr>
        <p:spPr>
          <a:xfrm>
            <a:off x="760097" y="2273214"/>
            <a:ext cx="10671806" cy="347787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жетекші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мектептердің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қолдауымен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мектептің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дамуын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басқарудан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критериалды</a:t>
            </a:r>
            <a:endParaRPr lang="ru-RU" sz="2000" i="0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бағалаудан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сабақты 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зерттеуден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және 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жас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мамандарға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әдістемелік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қолдау</a:t>
            </a:r>
            <a:endParaRPr lang="ru-RU" sz="2000" i="0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көрсететін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көшбасшылық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топтары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құр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басшылардың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55,0% - дан 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астамы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мектептердің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әдістемелік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ресурстарымен</a:t>
            </a:r>
            <a:endParaRPr lang="ru-RU" sz="2000" i="0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толықтырылғанын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және 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оқыту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сапасының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сайын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арттыруы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оқытудың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жаңа</a:t>
            </a:r>
          </a:p>
          <a:p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әдіст-тәсілдерін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қолдану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арқылы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жүргізілетіндігін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атап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өтті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жалпы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оқыту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тәжірибесін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өзгертті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орта 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мерзімді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жоспарлауды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өзін-өзі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талдау</a:t>
            </a:r>
            <a:endParaRPr lang="ru-RU" sz="2000" i="0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мен өз 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тәжірибесін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зерттеу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проблеманы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қоюды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үйренді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дескрипторлар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мен</a:t>
            </a:r>
          </a:p>
          <a:p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оқушыларды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оқытудың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табыстылық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критерийлерін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әзірлеуді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нақты 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күтілетін</a:t>
            </a:r>
            <a:endParaRPr lang="ru-RU" sz="2000" i="0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нәтижелерді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қоюды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оқытудың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белсенді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нысандары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әдістерін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жүйелі</a:t>
            </a:r>
            <a:endParaRPr lang="ru-RU" sz="2000" i="0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пайдалануды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үйренді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басшылардың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51,0% - дан 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астамы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растайды</a:t>
            </a:r>
            <a:r>
              <a:rPr lang="ru-RU" sz="20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9" name="Рукописный ввод 8">
                <a:extLst>
                  <a:ext uri="{FF2B5EF4-FFF2-40B4-BE49-F238E27FC236}">
                    <a16:creationId xmlns:a16="http://schemas.microsoft.com/office/drawing/2014/main" id="{4C987439-5A54-F294-F31E-D3D0C8A22E62}"/>
                  </a:ext>
                </a:extLst>
              </p14:cNvPr>
              <p14:cNvContentPartPr/>
              <p14:nvPr/>
            </p14:nvContentPartPr>
            <p14:xfrm>
              <a:off x="10295743" y="6453644"/>
              <a:ext cx="1136160" cy="308520"/>
            </p14:xfrm>
          </p:contentPart>
        </mc:Choice>
        <mc:Fallback xmlns="">
          <p:pic>
            <p:nvPicPr>
              <p:cNvPr id="9" name="Рукописный ввод 8">
                <a:extLst>
                  <a:ext uri="{FF2B5EF4-FFF2-40B4-BE49-F238E27FC236}">
                    <a16:creationId xmlns:a16="http://schemas.microsoft.com/office/drawing/2014/main" id="{4C987439-5A54-F294-F31E-D3D0C8A22E6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234183" y="6392084"/>
                <a:ext cx="1259280" cy="431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604155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7902FB-794B-7250-8731-4F9DA6B22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көрсеткіштерінің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өлшемдері</a:t>
            </a:r>
            <a:endParaRPr lang="ru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F66EC31-7105-4FFA-1FA5-F3B4DA867B2B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19</a:t>
            </a:fld>
            <a:endParaRPr lang="en-US" noProof="0" dirty="0"/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8A07183F-D44B-4245-0FC3-78682D2866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1221702"/>
              </p:ext>
            </p:extLst>
          </p:nvPr>
        </p:nvGraphicFramePr>
        <p:xfrm>
          <a:off x="431800" y="1008063"/>
          <a:ext cx="11328400" cy="5183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1" name="Рукописный ввод 10">
                <a:extLst>
                  <a:ext uri="{FF2B5EF4-FFF2-40B4-BE49-F238E27FC236}">
                    <a16:creationId xmlns:a16="http://schemas.microsoft.com/office/drawing/2014/main" id="{7BF4F46E-02FA-B773-B442-31B935FA90A3}"/>
                  </a:ext>
                </a:extLst>
              </p14:cNvPr>
              <p14:cNvContentPartPr/>
              <p14:nvPr/>
            </p14:nvContentPartPr>
            <p14:xfrm>
              <a:off x="10244623" y="6409724"/>
              <a:ext cx="1083240" cy="352440"/>
            </p14:xfrm>
          </p:contentPart>
        </mc:Choice>
        <mc:Fallback xmlns="">
          <p:pic>
            <p:nvPicPr>
              <p:cNvPr id="11" name="Рукописный ввод 10">
                <a:extLst>
                  <a:ext uri="{FF2B5EF4-FFF2-40B4-BE49-F238E27FC236}">
                    <a16:creationId xmlns:a16="http://schemas.microsoft.com/office/drawing/2014/main" id="{7BF4F46E-02FA-B773-B442-31B935FA90A3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0183063" y="6348164"/>
                <a:ext cx="1206360" cy="475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51749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E:\Isken\Работа\НАО\2022\Презентации\Концептуальные основы разработки содержания среднего образования\6.jpg">
            <a:extLst>
              <a:ext uri="{FF2B5EF4-FFF2-40B4-BE49-F238E27FC236}">
                <a16:creationId xmlns:a16="http://schemas.microsoft.com/office/drawing/2014/main" id="{6510A412-ADCA-E47A-414A-E28CCF6DD0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172"/>
          <a:stretch/>
        </p:blipFill>
        <p:spPr bwMode="auto">
          <a:xfrm>
            <a:off x="18066" y="1"/>
            <a:ext cx="10983309" cy="564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414E49EB-04CD-057B-6FBA-0AAE3872D271}"/>
              </a:ext>
            </a:extLst>
          </p:cNvPr>
          <p:cNvCxnSpPr/>
          <p:nvPr/>
        </p:nvCxnSpPr>
        <p:spPr>
          <a:xfrm>
            <a:off x="-14514" y="564088"/>
            <a:ext cx="12206514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Тікбұрыш 2">
            <a:extLst>
              <a:ext uri="{FF2B5EF4-FFF2-40B4-BE49-F238E27FC236}">
                <a16:creationId xmlns:a16="http://schemas.microsoft.com/office/drawing/2014/main" id="{B083D550-5E14-8235-85D5-E180319FB8FB}"/>
              </a:ext>
            </a:extLst>
          </p:cNvPr>
          <p:cNvSpPr/>
          <p:nvPr/>
        </p:nvSpPr>
        <p:spPr>
          <a:xfrm>
            <a:off x="266007" y="759152"/>
            <a:ext cx="1177082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Мектепке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дейінгі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тәрбие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оқытудың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бастауыш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негізгі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орта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жалпы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орта,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техникалық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кәсіптік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орта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білімнен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кейінгі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берудің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жалпыға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міндетті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стандарттарын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бекіту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(ҚР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Оқу-ағарту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министрінің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2022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тамыздағы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№ 348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бұйрығы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23.09.2022 ж. № 406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бұйрығымен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енгізілген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өзгерістерімен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	РУП представлен на двух языках, разработан на полный период обучения в соответствии с государственным общеобязательным стандартом дошкольного воспитания и обучения, начального, основного среднего и общего среднего, технического и профессионального,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послесреднего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образования, утвержденным приказом № 348 от 03 августа 2022 года.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36701D22-247F-0AFC-FCBB-0917B4D3C9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4691" y="0"/>
            <a:ext cx="11174411" cy="585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48E8444-6CFF-B4D4-7366-2875CD3582E8}"/>
              </a:ext>
            </a:extLst>
          </p:cNvPr>
          <p:cNvSpPr txBox="1"/>
          <p:nvPr/>
        </p:nvSpPr>
        <p:spPr>
          <a:xfrm>
            <a:off x="-282632" y="65557"/>
            <a:ext cx="119949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tabLst>
                <a:tab pos="347663" algn="l"/>
              </a:tabLst>
            </a:pP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ОҚУ-ТӘРБИЕ ПРОЦЕСІН ҰЙЫМДАСТЫРУ БОЙЫНША НОРМАТИВТІК ҚҰҚЫҚТЫҚ АКТІЛЕР 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ea typeface="Calibri Light" panose="020F03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1521" y="3429000"/>
            <a:ext cx="116544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Республикасында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бастауыш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негізгі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орта,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жалпы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орта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берудің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үлгілік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жоспарларын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бекіту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(ҚР БҒМ 8.11.2012 ж. № 500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бұйрығы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ҚР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Оқу-ағарту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министрінің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12.08.2022 ж. № 365; 30.09.2022 ж. №412 18.08.2023ж. №264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бұйрығымен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енгізілген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өзгерістерімен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en-US" dirty="0">
                <a:solidFill>
                  <a:srgbClr val="0046D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541862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7902FB-794B-7250-8731-4F9DA6B22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көрсеткіштерінің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өлшемдері</a:t>
            </a:r>
            <a:endParaRPr lang="ru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F66EC31-7105-4FFA-1FA5-F3B4DA867B2B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20</a:t>
            </a:fld>
            <a:endParaRPr lang="en-US" noProof="0" dirty="0"/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8A07183F-D44B-4245-0FC3-78682D2866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4155603"/>
              </p:ext>
            </p:extLst>
          </p:nvPr>
        </p:nvGraphicFramePr>
        <p:xfrm>
          <a:off x="431800" y="1008063"/>
          <a:ext cx="11328400" cy="5183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" name="Рукописный ввод 2">
                <a:extLst>
                  <a:ext uri="{FF2B5EF4-FFF2-40B4-BE49-F238E27FC236}">
                    <a16:creationId xmlns:a16="http://schemas.microsoft.com/office/drawing/2014/main" id="{F4AF1708-20D5-57DF-08B9-0CA1627E425A}"/>
                  </a:ext>
                </a:extLst>
              </p14:cNvPr>
              <p14:cNvContentPartPr/>
              <p14:nvPr/>
            </p14:nvContentPartPr>
            <p14:xfrm>
              <a:off x="10157143" y="6441044"/>
              <a:ext cx="1146600" cy="327240"/>
            </p14:xfrm>
          </p:contentPart>
        </mc:Choice>
        <mc:Fallback xmlns="">
          <p:pic>
            <p:nvPicPr>
              <p:cNvPr id="3" name="Рукописный ввод 2">
                <a:extLst>
                  <a:ext uri="{FF2B5EF4-FFF2-40B4-BE49-F238E27FC236}">
                    <a16:creationId xmlns:a16="http://schemas.microsoft.com/office/drawing/2014/main" id="{F4AF1708-20D5-57DF-08B9-0CA1627E425A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0095943" y="6379484"/>
                <a:ext cx="1269720" cy="450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566041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7902FB-794B-7250-8731-4F9DA6B22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көрсеткіштерінің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өлшемдері</a:t>
            </a:r>
            <a:endParaRPr lang="ru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F66EC31-7105-4FFA-1FA5-F3B4DA867B2B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21</a:t>
            </a:fld>
            <a:endParaRPr lang="en-US" noProof="0" dirty="0"/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8A07183F-D44B-4245-0FC3-78682D2866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3258791"/>
              </p:ext>
            </p:extLst>
          </p:nvPr>
        </p:nvGraphicFramePr>
        <p:xfrm>
          <a:off x="431800" y="1008063"/>
          <a:ext cx="11328400" cy="5183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8" name="Рукописный ввод 7">
                <a:extLst>
                  <a:ext uri="{FF2B5EF4-FFF2-40B4-BE49-F238E27FC236}">
                    <a16:creationId xmlns:a16="http://schemas.microsoft.com/office/drawing/2014/main" id="{6B11D1D9-9169-345B-89E5-E7B043ED7F30}"/>
                  </a:ext>
                </a:extLst>
              </p14:cNvPr>
              <p14:cNvContentPartPr/>
              <p14:nvPr/>
            </p14:nvContentPartPr>
            <p14:xfrm>
              <a:off x="10298263" y="6415844"/>
              <a:ext cx="1053720" cy="339840"/>
            </p14:xfrm>
          </p:contentPart>
        </mc:Choice>
        <mc:Fallback xmlns="">
          <p:pic>
            <p:nvPicPr>
              <p:cNvPr id="8" name="Рукописный ввод 7">
                <a:extLst>
                  <a:ext uri="{FF2B5EF4-FFF2-40B4-BE49-F238E27FC236}">
                    <a16:creationId xmlns:a16="http://schemas.microsoft.com/office/drawing/2014/main" id="{6B11D1D9-9169-345B-89E5-E7B043ED7F30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0236703" y="6354284"/>
                <a:ext cx="1176840" cy="462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216184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EC836E-99AF-67E6-17B3-AA84A3C12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54649"/>
            <a:ext cx="11328000" cy="432000"/>
          </a:xfrm>
          <a:solidFill>
            <a:schemeClr val="accent3"/>
          </a:solidFill>
        </p:spPr>
        <p:txBody>
          <a:bodyPr/>
          <a:lstStyle/>
          <a:p>
            <a:pPr algn="ctr"/>
            <a:r>
              <a:rPr lang="ru-RU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білім беру </a:t>
            </a:r>
            <a:r>
              <a:rPr lang="ru-RU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мектептерінің</a:t>
            </a:r>
            <a:r>
              <a:rPr lang="ru-RU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тәжірибесіндегі</a:t>
            </a:r>
            <a:r>
              <a:rPr lang="ru-RU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оң </a:t>
            </a:r>
            <a:r>
              <a:rPr lang="ru-RU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өзгерістер</a:t>
            </a:r>
            <a:endParaRPr lang="ru-RU" i="0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CA737EA-A4ED-EA56-16D5-B63285192CA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22</a:t>
            </a:fld>
            <a:endParaRPr lang="en-US" noProof="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E6FDD3-A46C-7239-A7CD-9C1084F8608A}"/>
              </a:ext>
            </a:extLst>
          </p:cNvPr>
          <p:cNvSpPr txBox="1"/>
          <p:nvPr/>
        </p:nvSpPr>
        <p:spPr>
          <a:xfrm>
            <a:off x="432000" y="760962"/>
            <a:ext cx="4960517" cy="56323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Жетекші</a:t>
            </a:r>
            <a:r>
              <a:rPr lang="ru-RU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мектептер</a:t>
            </a:r>
            <a:endParaRPr lang="ru-RU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мектептерді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басқару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өзгер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ді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әкімшілік-басқару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мұғалімдердің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оқыту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сапасы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кәсіби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дамуы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мәселелерін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шешуге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шоғырландыру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ЖМ-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нің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97% - дан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астамы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оқу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әдістемелік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іс-шаралардың</a:t>
            </a:r>
            <a:endParaRPr lang="ru-RU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ұйымдастыру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және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өткізу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сапасы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жоғарлағанына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және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олардың</a:t>
            </a:r>
            <a:endParaRPr lang="ru-RU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оқыту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практикасына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оң әсер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ететініне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сенімді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ЖМ-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дің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97% - да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коллаборативті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басқару,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бөлінген</a:t>
            </a:r>
            <a:endParaRPr lang="ru-RU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көшбасшылық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мұғалімдердің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мектеп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мүддесі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табыстылығына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бейімділігі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жүйелі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жоспарлау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ай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сайын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апта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сайын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мұғалімдердің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сабақтарына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басшылардың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қатысуымен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бақылаулары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бек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іту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endParaRPr lang="ru-KR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40BCE3-9842-F60A-6867-B391ADD36282}"/>
              </a:ext>
            </a:extLst>
          </p:cNvPr>
          <p:cNvSpPr txBox="1"/>
          <p:nvPr/>
        </p:nvSpPr>
        <p:spPr>
          <a:xfrm>
            <a:off x="5688871" y="1037961"/>
            <a:ext cx="6071129" cy="53553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Серіктес</a:t>
            </a:r>
            <a:r>
              <a:rPr lang="ru-RU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мектептер</a:t>
            </a:r>
            <a:endParaRPr lang="ru-RU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ЖМ-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дің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оқыту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іс-шараларының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мазмұны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ПМ 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педагогтарына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сауалнама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жүргізу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нәтижелерін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талдау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негізінде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қажеттілігі</a:t>
            </a:r>
            <a:endParaRPr lang="ru-RU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анықтау</a:t>
            </a:r>
            <a:b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мұғалімдердің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ЖМ-мен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өзара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іс-қимыл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нәтижесінде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жалпы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оқыту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тәжірибесін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өзгертті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өз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тәжірибесін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зерттеу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өзіндік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талдау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проблеманы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қоюды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үйренді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дескрипторларды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әзірлеу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дағдыларын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және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оқушыларды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оқытудың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табыстылық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критерийлерін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 нақты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күтілетін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нәтижелерді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қоюды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сабақта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оқытудың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белсенді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формалары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әдістерін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жүйелі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пайдалануды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үйренді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Мұғалімдердің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72,0% - ы ЖМ-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нің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қолдауымен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мектептің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дамуын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басқаруынан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Критериалды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бағалауды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енгізуінен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сабақты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зерттеу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және</a:t>
            </a:r>
          </a:p>
          <a:p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бастауыш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мұғалімдермен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менторингтен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мұғалімдердің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көшбасшылық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топтары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құрылды</a:t>
            </a:r>
            <a:endParaRPr lang="ru-RU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5308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>
            <a:extLst>
              <a:ext uri="{FF2B5EF4-FFF2-40B4-BE49-F238E27FC236}">
                <a16:creationId xmlns:a16="http://schemas.microsoft.com/office/drawing/2014/main" id="{EC19410F-23B5-4690-A437-87DB10FA53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1" t="18951" r="1428" b="19125"/>
          <a:stretch>
            <a:fillRect/>
          </a:stretch>
        </p:blipFill>
        <p:spPr bwMode="auto">
          <a:xfrm>
            <a:off x="1480740" y="1982649"/>
            <a:ext cx="8900567" cy="3914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7C90A7B-7C31-4B2F-9545-2B5C3CFEB188}"/>
              </a:ext>
            </a:extLst>
          </p:cNvPr>
          <p:cNvSpPr txBox="1"/>
          <p:nvPr/>
        </p:nvSpPr>
        <p:spPr>
          <a:xfrm>
            <a:off x="312976" y="1063492"/>
            <a:ext cx="3566579" cy="137644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defTabSz="914335">
              <a:defRPr/>
            </a:pPr>
            <a:r>
              <a:rPr lang="kk" sz="2720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 Narrow"/>
                <a:cs typeface="Arial"/>
              </a:rPr>
              <a:t>Академиялық адалдықты </a:t>
            </a:r>
            <a:r>
              <a:rPr lang="kk-KZ" sz="2720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 Narrow"/>
                <a:cs typeface="Arial"/>
              </a:rPr>
              <a:t>қалыптастыру</a:t>
            </a:r>
            <a:r>
              <a:rPr lang="kk" sz="2720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 Narrow"/>
                <a:cs typeface="Arial"/>
              </a:rPr>
              <a:t> </a:t>
            </a:r>
            <a:endParaRPr lang="x-none" sz="2800">
              <a:solidFill>
                <a:prstClr val="black"/>
              </a:solidFill>
              <a:latin typeface="Arial Narrow" pitchFamily="34" charset="0"/>
              <a:cs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A48EC81-020B-483B-9079-8B96231B7B0E}"/>
              </a:ext>
            </a:extLst>
          </p:cNvPr>
          <p:cNvSpPr txBox="1"/>
          <p:nvPr/>
        </p:nvSpPr>
        <p:spPr>
          <a:xfrm>
            <a:off x="7881656" y="1063492"/>
            <a:ext cx="4169164" cy="137644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defTabSz="914335">
              <a:defRPr/>
            </a:pPr>
            <a:r>
              <a:rPr lang="kk" sz="2720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 Narrow"/>
                <a:cs typeface="Arial"/>
              </a:rPr>
              <a:t>Кәсіби қажеттіліктерді зерттеу</a:t>
            </a:r>
            <a:endParaRPr lang="x-none" sz="2800" dirty="0">
              <a:solidFill>
                <a:prstClr val="black"/>
              </a:solidFill>
              <a:latin typeface="Arial Narrow" panose="020B0606020202030204" pitchFamily="34" charset="0"/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02A536-079C-4298-904A-BB43AAD98E10}"/>
              </a:ext>
            </a:extLst>
          </p:cNvPr>
          <p:cNvSpPr txBox="1"/>
          <p:nvPr/>
        </p:nvSpPr>
        <p:spPr>
          <a:xfrm>
            <a:off x="642930" y="4782658"/>
            <a:ext cx="3236625" cy="137644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defTabSz="914335">
              <a:defRPr/>
            </a:pPr>
            <a:r>
              <a:rPr lang="kk" sz="272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 Narrow"/>
                <a:cs typeface="Arial"/>
              </a:rPr>
              <a:t>Біліктілікті арттыру </a:t>
            </a:r>
          </a:p>
          <a:p>
            <a:pPr algn="ctr" defTabSz="914335">
              <a:defRPr/>
            </a:pPr>
            <a:r>
              <a:rPr lang="kk" sz="272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 Narrow"/>
                <a:cs typeface="Arial"/>
              </a:rPr>
              <a:t>(курстар мен семинарлар)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11CBFDA-E483-4438-B577-72C2CB37F2C3}"/>
              </a:ext>
            </a:extLst>
          </p:cNvPr>
          <p:cNvSpPr txBox="1"/>
          <p:nvPr/>
        </p:nvSpPr>
        <p:spPr>
          <a:xfrm>
            <a:off x="8386802" y="4782659"/>
            <a:ext cx="3236625" cy="9455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defTabSz="914335">
              <a:defRPr/>
            </a:pPr>
            <a:r>
              <a:rPr lang="kk" sz="272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 Narrow"/>
                <a:cs typeface="Arial"/>
              </a:rPr>
              <a:t>Цифрлық </a:t>
            </a:r>
          </a:p>
          <a:p>
            <a:pPr algn="ctr" defTabSz="914335">
              <a:defRPr/>
            </a:pPr>
            <a:r>
              <a:rPr lang="kk" sz="272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 Narrow"/>
                <a:cs typeface="Arial"/>
              </a:rPr>
              <a:t>дағдыларды дамыту</a:t>
            </a:r>
            <a:endParaRPr lang="x-none" sz="2800">
              <a:solidFill>
                <a:prstClr val="black"/>
              </a:solidFill>
              <a:latin typeface="Arial Narrow" panose="020B0606020202030204" pitchFamily="34" charset="0"/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C33610-DC17-4702-A2AE-B64FE61FE205}"/>
              </a:ext>
            </a:extLst>
          </p:cNvPr>
          <p:cNvSpPr txBox="1"/>
          <p:nvPr/>
        </p:nvSpPr>
        <p:spPr>
          <a:xfrm>
            <a:off x="5299077" y="3264810"/>
            <a:ext cx="1593846" cy="108846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defTabSz="914335">
              <a:defRPr/>
            </a:pPr>
            <a:r>
              <a:rPr lang="kk" sz="2176" dirty="0">
                <a:solidFill>
                  <a:prstClr val="black"/>
                </a:solidFill>
                <a:highlight>
                  <a:srgbClr val="000000">
                    <a:alpha val="0"/>
                  </a:srgbClr>
                </a:highlight>
                <a:latin typeface="Arial Narrow"/>
                <a:cs typeface="Arial"/>
              </a:rPr>
              <a:t>Мұғалімнің әлеуетін дамыту </a:t>
            </a:r>
            <a:endParaRPr lang="x-none" sz="2176">
              <a:solidFill>
                <a:prstClr val="black"/>
              </a:solidFill>
              <a:latin typeface="Arial Narrow" pitchFamily="34" charset="0"/>
              <a:cs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9D1A67-FC1D-4154-83A6-4FFBBE9A90BB}"/>
              </a:ext>
            </a:extLst>
          </p:cNvPr>
          <p:cNvSpPr txBox="1"/>
          <p:nvPr/>
        </p:nvSpPr>
        <p:spPr>
          <a:xfrm>
            <a:off x="422957" y="203421"/>
            <a:ext cx="11768804" cy="58609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defTabSz="914335">
              <a:defRPr/>
            </a:pPr>
            <a:r>
              <a:rPr lang="kk" sz="3264" dirty="0">
                <a:solidFill>
                  <a:prstClr val="black"/>
                </a:solidFill>
                <a:highlight>
                  <a:srgbClr val="000000">
                    <a:alpha val="0"/>
                  </a:srgbClr>
                </a:highlight>
                <a:latin typeface="Arial Narrow"/>
                <a:cs typeface="Arial"/>
              </a:rPr>
              <a:t>Педагог кадрлар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1D81B3F1-788A-4AF8-B2D9-2CC609D10A17}"/>
              </a:ext>
            </a:extLst>
          </p:cNvPr>
          <p:cNvSpPr/>
          <p:nvPr/>
        </p:nvSpPr>
        <p:spPr>
          <a:xfrm>
            <a:off x="11230584" y="112285"/>
            <a:ext cx="767232" cy="753549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 defTabSz="829178">
              <a:defRPr/>
            </a:pPr>
            <a:r>
              <a:rPr lang="kk" sz="4353" dirty="0">
                <a:solidFill>
                  <a:prstClr val="black"/>
                </a:solidFill>
                <a:highlight>
                  <a:srgbClr val="000000">
                    <a:alpha val="0"/>
                  </a:srgbClr>
                </a:highlight>
                <a:latin typeface="Arial Narrow"/>
                <a:cs typeface="Arial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8154198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B9DA10-9ECB-8EDE-661E-B7D05524A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239151"/>
            <a:ext cx="11328000" cy="624849"/>
          </a:xfrm>
          <a:solidFill>
            <a:schemeClr val="accent3"/>
          </a:solidFill>
        </p:spPr>
        <p:txBody>
          <a:bodyPr/>
          <a:lstStyle/>
          <a:p>
            <a:pPr algn="ctr"/>
            <a:r>
              <a:rPr lang="ru-RU" dirty="0"/>
              <a:t>ОЙЛАНУҒА АРНАЛҒАН СҰРАҚТАР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9541B7-0412-66A4-D2C9-D0F660FE1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Өзіңіздің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оқу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орныңыздағы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бағдарламасын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басқару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үрдісіне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талдау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жасаңы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Олардың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тиімділігін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арттыру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қандай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аспектілер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жақсартуды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қажет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етеді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Сіздің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бағдарламасын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басқару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үрдісіңіз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берушіні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салаларды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студенттерді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тартудың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бірлескен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тәсілін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қаншалықты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деңгейде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ынталандырады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Сіз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олардың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үрдістерге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қатысуына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қандай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да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бір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болуы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мүмкін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кедергілерді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қарастырдыңыз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ба?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Сіз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студенттік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қоғамдастықтың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алуан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түрлілігін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ескердіңіз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бе?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Сіздің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университетіңіздің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бағдарламалар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қоржынын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әзірлеу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дамыту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қолданылатын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негізгі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сыртқы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бағдары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қандай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Сіздің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университетіңізде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оқытылатын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курстарды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тұрақты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түрде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қайта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қарау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түзету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қандай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дереккөздері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қолданылады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Университетте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бағдарламалар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қоржынын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басқарудың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озық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тәжірибесі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қалай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дамытылып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таратылады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Бағдарламаларды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қайта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қараудың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нәтижелері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ішкі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сыртқы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қызығушылық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тудырған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тараптарға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қалай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хабарлайсыз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Сіздің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бағдарламаларыңыз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бен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курстарыңызды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студенттердің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оқу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тәжірибесі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оқу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ресурстарын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неғұрлым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қолжетімді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инклюзивті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ету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технологиялар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қалай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қолданылады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Сіздің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университетіңіздің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бағдарламасын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басқару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барысында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қатысушылардың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қажеттіліктері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қалай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қанағаттандырылады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K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C649400-7DA8-E86B-560F-DB260A2FE13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2855AD7-B844-6F84-7A67-FDF61C0B313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24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0014045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330736-5F0E-4D49-A79D-3F4F558BF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300" y="1323032"/>
            <a:ext cx="11546541" cy="606596"/>
          </a:xfrm>
        </p:spPr>
        <p:txBody>
          <a:bodyPr>
            <a:noAutofit/>
          </a:bodyPr>
          <a:lstStyle/>
          <a:p>
            <a:pPr algn="ctr"/>
            <a:r>
              <a:rPr lang="kk-KZ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ЖОБАНЫ ІСКЕ АСЫРУДА АНЫҚТАЛҒАН МӘСЕЛЕЛЕР </a:t>
            </a:r>
            <a:br>
              <a:rPr lang="ru-K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KZ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216187-71B8-43FA-854A-1E4AB6CD8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929628"/>
            <a:ext cx="11013141" cy="4247335"/>
          </a:xfrm>
        </p:spPr>
        <p:txBody>
          <a:bodyPr>
            <a:normAutofit/>
          </a:bodyPr>
          <a:lstStyle/>
          <a:p>
            <a:pPr lvl="0" algn="just"/>
            <a:r>
              <a:rPr lang="kk-KZ" sz="2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Мектеп басшылары тарапынан оқушылардың біліміндегі олқылықтарды жою және олардың орнын толтыру мәселесі бойынша мектепішілік басқару мен бақылаудың әлсіздігі;</a:t>
            </a:r>
            <a:endParaRPr lang="ru-KZ" sz="24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kk-KZ" sz="2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Пән мұғалімдерінің және сынып жетекшілерінің, мектептің  педагог-психологтарының ата-аналармен жұмысын, олармен байланысты жүйелі түрде жолға қоюының қадағаланбауы;</a:t>
            </a:r>
            <a:endParaRPr lang="ru-KZ" sz="24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kk-KZ" sz="2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Үлгілік оқу жоспарының вариатив бөліміндегі оқытылатын пәндер мен гимназия және лицей сағаттарын, электив сабақтарын оқу пәндері бойынша білім сапасын арттыруға бағыттаудың жеткіліксіздігі;</a:t>
            </a:r>
            <a:endParaRPr lang="ru-KZ" sz="24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kk-KZ" sz="2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Педагогтердің функционалдық сауаттылығын арттыру бойынша нақты біліктілік арттыру курсының болмауы.</a:t>
            </a:r>
            <a:endParaRPr lang="ru-KZ" sz="24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KZ" sz="24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18">
            <a:extLst>
              <a:ext uri="{FF2B5EF4-FFF2-40B4-BE49-F238E27FC236}">
                <a16:creationId xmlns:a16="http://schemas.microsoft.com/office/drawing/2014/main" id="{4327D598-1781-4A05-81BD-49ED97B34F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110490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6">
            <a:extLst>
              <a:ext uri="{FF2B5EF4-FFF2-40B4-BE49-F238E27FC236}">
                <a16:creationId xmlns:a16="http://schemas.microsoft.com/office/drawing/2014/main" id="{B978A61C-E83F-414A-B703-5AB18ABB3B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300" y="152400"/>
            <a:ext cx="1219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k-KZ" altLang="ru-RU" sz="1800" b="1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«ӘР МЕКТЕП </a:t>
            </a:r>
            <a:r>
              <a:rPr lang="en-US" altLang="ru-RU" sz="1800" b="1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– </a:t>
            </a:r>
            <a:r>
              <a:rPr lang="kk-KZ" altLang="ru-RU" sz="1800" b="1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ҮЛГІЛІ МЕКТЕП» ЖОБАСЫ </a:t>
            </a:r>
            <a:endParaRPr lang="ru-RU" altLang="ru-RU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0891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4D44CC-B27D-4CB1-A0D3-4EC30ADDB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79095"/>
            <a:ext cx="10515600" cy="511593"/>
          </a:xfrm>
        </p:spPr>
        <p:txBody>
          <a:bodyPr>
            <a:normAutofit fontScale="90000"/>
          </a:bodyPr>
          <a:lstStyle/>
          <a:p>
            <a:pPr algn="ctr"/>
            <a:r>
              <a:rPr lang="kk-KZ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ШЕШУ ЖОЛДАРЫ </a:t>
            </a:r>
            <a:br>
              <a:rPr lang="ru-KZ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KZ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739BD7-95B5-4F70-B08D-93ECF5E35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2006"/>
            <a:ext cx="10515600" cy="4930869"/>
          </a:xfrm>
        </p:spPr>
        <p:txBody>
          <a:bodyPr>
            <a:noAutofit/>
          </a:bodyPr>
          <a:lstStyle/>
          <a:p>
            <a:pPr lvl="0" algn="just"/>
            <a:r>
              <a:rPr lang="kk-KZ" sz="2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Мектеп басшылары тарапынан оқушылардың біліміндегі олқылықтарды жою және олардың орнын толтыру мәселесі бойынша мектепішілік басқару мен бақылауды күшейту мақсатында нақты жоспарлау;</a:t>
            </a:r>
            <a:endParaRPr lang="ru-KZ" sz="24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kk-KZ" sz="2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Пән мұғалімдерінің және сынып жетекшілерінің, мектептің  педагог-психологтарының ата-аналармен жұмысын, олармен байланысты жүйелі түрде жолға қою үшін алгоритмдер құру;</a:t>
            </a:r>
            <a:endParaRPr lang="ru-KZ" sz="24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kk-KZ" sz="2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Үлгілік оқу жоспарының вариатив бөліміндегі оқытылатын пәндер мен гимназия және лицей сағаттарын, электив сабақтарын оқу пәндері бойынша білім сапасын арттыруға бағыттау;</a:t>
            </a:r>
            <a:endParaRPr lang="ru-KZ" sz="24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kk-KZ" sz="2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Педагогтердің функционалдық сауаттылығын дамыту бойынша цифрлық платформалар арқылы халықаралық зерттеу тапсырмаларының құпиядан шыққан нұсқаларымен күнделікті тренажерлық шеберлік курстар өткізу. </a:t>
            </a:r>
            <a:endParaRPr lang="ru-KZ" sz="24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KZ" sz="24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18">
            <a:extLst>
              <a:ext uri="{FF2B5EF4-FFF2-40B4-BE49-F238E27FC236}">
                <a16:creationId xmlns:a16="http://schemas.microsoft.com/office/drawing/2014/main" id="{12C715CD-836E-4521-B3BA-7A6042456D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110490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6">
            <a:extLst>
              <a:ext uri="{FF2B5EF4-FFF2-40B4-BE49-F238E27FC236}">
                <a16:creationId xmlns:a16="http://schemas.microsoft.com/office/drawing/2014/main" id="{0F9416B4-596E-4828-A436-B8D452F5B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300" y="152400"/>
            <a:ext cx="1219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k-KZ" altLang="ru-RU" sz="1800" b="1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«ӘР МЕКТЕП – ҮЛГІЛІ МЕКТЕП» ЖОБАСЫ </a:t>
            </a:r>
            <a:endParaRPr lang="ru-RU" altLang="ru-RU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821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C4CD8AB-D4EF-12D3-2EE7-225A60EC5F2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59E9504-3E17-5CA6-9146-843F90022019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27</a:t>
            </a:fld>
            <a:endParaRPr lang="en-US" noProof="0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85E011E-1F73-1E16-A65A-7695AC18446F}"/>
              </a:ext>
            </a:extLst>
          </p:cNvPr>
          <p:cNvSpPr/>
          <p:nvPr/>
        </p:nvSpPr>
        <p:spPr>
          <a:xfrm>
            <a:off x="2011680" y="1350498"/>
            <a:ext cx="8215532" cy="27572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НАЗАРЛАРЫҢЫЗҒА РАҚМЕТ!</a:t>
            </a:r>
            <a:endParaRPr lang="ru-K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687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E:\Isken\Работа\НАО\2022\Презентации\Концептуальные основы разработки содержания среднего образования\6.jpg">
            <a:extLst>
              <a:ext uri="{FF2B5EF4-FFF2-40B4-BE49-F238E27FC236}">
                <a16:creationId xmlns:a16="http://schemas.microsoft.com/office/drawing/2014/main" id="{6510A412-ADCA-E47A-414A-E28CCF6DD0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172"/>
          <a:stretch/>
        </p:blipFill>
        <p:spPr bwMode="auto">
          <a:xfrm>
            <a:off x="18066" y="1"/>
            <a:ext cx="10983309" cy="564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414E49EB-04CD-057B-6FBA-0AAE3872D271}"/>
              </a:ext>
            </a:extLst>
          </p:cNvPr>
          <p:cNvCxnSpPr/>
          <p:nvPr/>
        </p:nvCxnSpPr>
        <p:spPr>
          <a:xfrm>
            <a:off x="-14514" y="564088"/>
            <a:ext cx="12206514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>
            <a:extLst>
              <a:ext uri="{FF2B5EF4-FFF2-40B4-BE49-F238E27FC236}">
                <a16:creationId xmlns:a16="http://schemas.microsoft.com/office/drawing/2014/main" id="{36701D22-247F-0AFC-FCBB-0917B4D3C9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4691" y="0"/>
            <a:ext cx="11174411" cy="585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48E8444-6CFF-B4D4-7366-2875CD3582E8}"/>
              </a:ext>
            </a:extLst>
          </p:cNvPr>
          <p:cNvSpPr txBox="1"/>
          <p:nvPr/>
        </p:nvSpPr>
        <p:spPr>
          <a:xfrm>
            <a:off x="-282632" y="65557"/>
            <a:ext cx="119949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tabLst>
                <a:tab pos="347663" algn="l"/>
              </a:tabLst>
            </a:pP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ОҚУ-ТӘРБИЕ ПРОЦЕСІН ҰЙЫМДАСТЫРУ БОЙЫНША НОРМАТИВТІК ҚҰҚЫҚТЫҚ АКТІЛЕР 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ea typeface="Calibri Light" panose="020F03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1CCA41-ED86-B38E-A981-BDB2EA6429D7}"/>
              </a:ext>
            </a:extLst>
          </p:cNvPr>
          <p:cNvSpPr txBox="1"/>
          <p:nvPr/>
        </p:nvSpPr>
        <p:spPr>
          <a:xfrm>
            <a:off x="344691" y="953486"/>
            <a:ext cx="11174411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Тиісті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бейіндер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педагогикалық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білімі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бар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педагогикалық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қайта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даярлаудан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өткен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кәсіптік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білімі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бар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оқу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жоспарының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пәндеріне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сәйкес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педагогтердің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болуы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Негізгі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орны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лицензиат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болып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табылатын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жоғары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бірінші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санаттағы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педагогтердің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сарапшы-педагогтердің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зерттеуші-педагогтардың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шебер-педагогтардың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үлесі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шағын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жинақты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мектептер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негізгі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орта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деңгейіндегі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педагогтердің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жалпы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санынан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кемінде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25 %;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жалпы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беретін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мектептер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гимназиялар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лицей-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мектептер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кемінде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35 %; лицензиат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негізгі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орны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болып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табылатын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кемінде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40 %,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оның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ішінде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жаратылыстану-математикалық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бағыттағы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педагогтердің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үлесі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кемінде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30 %;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гимназиялар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кемінде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40%,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оның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ішінде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қоғамдық-гуманитарлық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бағыттағы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педагогтердің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үлесі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кемінде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30%;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дарынды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адамдар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мамандандырылған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ұйымдары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кемінде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45 %,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оның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ішінде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(бар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болса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педагогтер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конкурстар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жарыстардың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аудандық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облыстық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кезеңдерінің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жеңімпаздарын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республикалардың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қатысушылары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жеңімпаздарын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дайындаған</a:t>
            </a:r>
            <a:endParaRPr lang="ru-K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3BBCDF-B6A3-7BE0-B894-16A0F5871DFA}"/>
              </a:ext>
            </a:extLst>
          </p:cNvPr>
          <p:cNvSpPr txBox="1"/>
          <p:nvPr/>
        </p:nvSpPr>
        <p:spPr>
          <a:xfrm>
            <a:off x="344691" y="4716904"/>
            <a:ext cx="1150261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Білім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туралы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Қазақстан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Республикасы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Заңының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37-бабының 4-тармағына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және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"педагог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мәртебесі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туралы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Қазақстан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Республикасы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Заңының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18-бабының 1-тармағына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сәйкес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көлемі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36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сағаттан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кем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емес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білім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беру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ұйымдарының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тиісті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бейіні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бойынша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педагогтердің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және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басшы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кадрларының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біліктілігін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арттыруды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қамтамасыз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ету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1339174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E:\Isken\Работа\НАО\2022\Презентации\Концептуальные основы разработки содержания среднего образования\6.jpg">
            <a:extLst>
              <a:ext uri="{FF2B5EF4-FFF2-40B4-BE49-F238E27FC236}">
                <a16:creationId xmlns:a16="http://schemas.microsoft.com/office/drawing/2014/main" id="{6510A412-ADCA-E47A-414A-E28CCF6DD0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172"/>
          <a:stretch/>
        </p:blipFill>
        <p:spPr bwMode="auto">
          <a:xfrm>
            <a:off x="18066" y="1"/>
            <a:ext cx="10983309" cy="564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414E49EB-04CD-057B-6FBA-0AAE3872D271}"/>
              </a:ext>
            </a:extLst>
          </p:cNvPr>
          <p:cNvCxnSpPr/>
          <p:nvPr/>
        </p:nvCxnSpPr>
        <p:spPr>
          <a:xfrm>
            <a:off x="-14514" y="564088"/>
            <a:ext cx="12206514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>
            <a:extLst>
              <a:ext uri="{FF2B5EF4-FFF2-40B4-BE49-F238E27FC236}">
                <a16:creationId xmlns:a16="http://schemas.microsoft.com/office/drawing/2014/main" id="{36701D22-247F-0AFC-FCBB-0917B4D3C9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4691" y="0"/>
            <a:ext cx="11174411" cy="585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48E8444-6CFF-B4D4-7366-2875CD3582E8}"/>
              </a:ext>
            </a:extLst>
          </p:cNvPr>
          <p:cNvSpPr txBox="1"/>
          <p:nvPr/>
        </p:nvSpPr>
        <p:spPr>
          <a:xfrm>
            <a:off x="-282632" y="65557"/>
            <a:ext cx="119949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tabLst>
                <a:tab pos="347663" algn="l"/>
              </a:tabLst>
            </a:pP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ОҚУ-ТӘРБИЕ ПРОЦЕСІН ҰЙЫМДАСТЫРУ БОЙЫНША НОРМАТИВТІК ҚҰҚЫҚТЫҚ АКТІЛЕР 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ea typeface="Calibri Light" panose="020F03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1CCA41-ED86-B38E-A981-BDB2EA6429D7}"/>
              </a:ext>
            </a:extLst>
          </p:cNvPr>
          <p:cNvSpPr txBox="1"/>
          <p:nvPr/>
        </p:nvSpPr>
        <p:spPr>
          <a:xfrm>
            <a:off x="344690" y="2828835"/>
            <a:ext cx="11174411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Қазақстан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Республикасы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Білім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және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ғылым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министрінің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2016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жылғы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28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қаңтардағы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№ 95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бұйрығымен</a:t>
            </a: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Бекітілген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Педагогтердің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біліктілігін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арттыру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курстарын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ұйымдастыру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және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жүргізу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сондай-ақ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педагогтің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қызметін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курстан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кейінгі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қолдау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қағидалары</a:t>
            </a: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178060-53FC-6AE6-253D-2E9EEEB39F73}"/>
              </a:ext>
            </a:extLst>
          </p:cNvPr>
          <p:cNvSpPr txBox="1"/>
          <p:nvPr/>
        </p:nvSpPr>
        <p:spPr>
          <a:xfrm>
            <a:off x="344690" y="4455628"/>
            <a:ext cx="11174411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педагогтердің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біліктілігін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арттыру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–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оқыту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мен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оқыту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сапасын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арттыру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үшін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жаңа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білім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алуға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сондай-ақ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бұрын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алған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кәсіби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білімдерін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біліктерін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дағдылары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мен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құзыреттерін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қолдауға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кеңейтуге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тереңдетуге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және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жетілдіруге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мүмкіндік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беретін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кәсіптік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оқыту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нысаны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  <a:endParaRPr lang="ru-KZ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1596D2-8A2E-F688-950B-4A8B76AD8DDC}"/>
              </a:ext>
            </a:extLst>
          </p:cNvPr>
          <p:cNvSpPr txBox="1"/>
          <p:nvPr/>
        </p:nvSpPr>
        <p:spPr>
          <a:xfrm>
            <a:off x="5714821" y="713554"/>
            <a:ext cx="624605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Педагогтердің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біліктілігін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арттыру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оқыту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оқыту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сапасын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арттыру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жаңа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алуға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сондай-ақ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бұрын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алған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кәсіби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білімдерін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біліктерін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дағдылары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құзыреттерін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қолдауға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кеңейтуге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тереңдетуге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жетілдіруге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мүмкіндік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беретін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кәсіптік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оқыту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нысаны</a:t>
            </a:r>
            <a:endParaRPr lang="ru-K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952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9BE0FC0-ADBD-1980-391D-60DD25A27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000" y="-1"/>
            <a:ext cx="11340000" cy="1589649"/>
          </a:xfrm>
          <a:solidFill>
            <a:schemeClr val="accent3"/>
          </a:solidFill>
        </p:spPr>
        <p:txBody>
          <a:bodyPr/>
          <a:lstStyle/>
          <a:p>
            <a:pPr algn="ctr"/>
            <a:r>
              <a:rPr lang="ru-RU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ОРТА БІЛІМ БЕРУДІ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РЕФОРМАЛАУ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ЖӘНЕ ЖАҢА БІЛІМ БЕРУ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ТЕХНОЛОГИЯЛАРЫН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ТАРАТУ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САЛАСЫНДАҒЫ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ЖАЛПЫ ӘЛЕМДІК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ҮРДІСТЕР</a:t>
            </a:r>
            <a:endParaRPr lang="ru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1F79D55-1BCD-9AD4-42B0-F7B9B3A49B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000" y="2632214"/>
            <a:ext cx="5472000" cy="360000"/>
          </a:xfrm>
        </p:spPr>
        <p:txBody>
          <a:bodyPr/>
          <a:lstStyle/>
          <a:p>
            <a:r>
              <a:rPr lang="ru-RU" b="0" i="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ГЛОБАЛИЗАЦИЯ</a:t>
            </a:r>
            <a:endParaRPr lang="ru-KR" b="0"/>
          </a:p>
        </p:txBody>
      </p:sp>
      <p:sp>
        <p:nvSpPr>
          <p:cNvPr id="2" name="Рисунок 1">
            <a:extLst>
              <a:ext uri="{FF2B5EF4-FFF2-40B4-BE49-F238E27FC236}">
                <a16:creationId xmlns:a16="http://schemas.microsoft.com/office/drawing/2014/main" id="{469FEE43-5B70-0DB3-7682-C17B1ABB2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0000" y="3181649"/>
            <a:ext cx="5472000" cy="3376963"/>
          </a:xfrm>
          <a:solidFill>
            <a:schemeClr val="accent1"/>
          </a:solidFill>
        </p:spPr>
        <p:txBody>
          <a:bodyPr/>
          <a:lstStyle/>
          <a:p>
            <a:r>
              <a:rPr lang="ru-RU" sz="24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және </a:t>
            </a:r>
            <a:r>
              <a:rPr lang="ru-RU" sz="24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экономикалық</a:t>
            </a:r>
            <a:r>
              <a:rPr lang="ru-RU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өмірдегі</a:t>
            </a:r>
            <a:r>
              <a:rPr lang="ru-RU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өзгерістерге</a:t>
            </a:r>
            <a:r>
              <a:rPr lang="ru-RU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білім беру </a:t>
            </a:r>
            <a:r>
              <a:rPr lang="ru-RU" sz="24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жүйесінде</a:t>
            </a:r>
            <a:r>
              <a:rPr lang="ru-RU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жаңа </a:t>
            </a:r>
            <a:r>
              <a:rPr lang="ru-RU" sz="24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</a:t>
            </a:r>
            <a:r>
              <a:rPr lang="ru-RU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пайда</a:t>
            </a:r>
            <a:r>
              <a:rPr lang="ru-RU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болды</a:t>
            </a:r>
            <a:r>
              <a:rPr lang="ru-RU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және 21 </a:t>
            </a:r>
            <a:r>
              <a:rPr lang="ru-RU" sz="24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ғасыр</a:t>
            </a:r>
            <a:r>
              <a:rPr lang="ru-RU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мектебі</a:t>
            </a:r>
            <a:r>
              <a:rPr lang="ru-RU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қалай</a:t>
            </a:r>
            <a:r>
              <a:rPr lang="ru-RU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етіледі</a:t>
            </a:r>
            <a:r>
              <a:rPr lang="ru-RU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4BC083A2-D9AE-8CC2-E04F-992B256EDA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00002" y="2633439"/>
            <a:ext cx="5472000" cy="358775"/>
          </a:xfrm>
        </p:spPr>
        <p:txBody>
          <a:bodyPr/>
          <a:lstStyle/>
          <a:p>
            <a:r>
              <a:rPr lang="ru-RU" b="0" i="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Теңдік</a:t>
            </a:r>
            <a:endParaRPr lang="ru-KR" b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2FA4A7A6-6008-1D72-C3BE-E7BB65280EC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87887" y="3179576"/>
            <a:ext cx="5472113" cy="3379036"/>
          </a:xfrm>
          <a:solidFill>
            <a:schemeClr val="accent3"/>
          </a:solidFill>
        </p:spPr>
        <p:txBody>
          <a:bodyPr/>
          <a:lstStyle/>
          <a:p>
            <a:r>
              <a:rPr lang="ru-RU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Бұл ортақ </a:t>
            </a:r>
            <a:r>
              <a:rPr lang="ru-RU" sz="24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міндет</a:t>
            </a:r>
            <a:r>
              <a:rPr lang="ru-RU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ru-RU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Жүйеде</a:t>
            </a:r>
            <a:r>
              <a:rPr lang="ru-RU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деңгейге</a:t>
            </a:r>
            <a:r>
              <a:rPr lang="ru-RU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қалай</a:t>
            </a:r>
            <a:r>
              <a:rPr lang="ru-RU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жетуге</a:t>
            </a:r>
            <a:r>
              <a:rPr lang="ru-RU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және бұл </a:t>
            </a:r>
            <a:r>
              <a:rPr lang="ru-RU" sz="24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ретте</a:t>
            </a:r>
            <a:r>
              <a:rPr lang="ru-RU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жетістіктердегі</a:t>
            </a:r>
            <a:r>
              <a:rPr lang="ru-RU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шектеулерге</a:t>
            </a:r>
            <a:r>
              <a:rPr lang="ru-RU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тап </a:t>
            </a:r>
            <a:r>
              <a:rPr lang="ru-RU" sz="24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болмау</a:t>
            </a:r>
            <a:r>
              <a:rPr lang="ru-RU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Әр </a:t>
            </a:r>
            <a:r>
              <a:rPr lang="ru-RU" sz="24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түрлі</a:t>
            </a:r>
            <a:r>
              <a:rPr lang="ru-RU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топтар</a:t>
            </a:r>
            <a:r>
              <a:rPr lang="ru-RU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табысқа</a:t>
            </a:r>
            <a:r>
              <a:rPr lang="ru-RU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жету</a:t>
            </a:r>
            <a:r>
              <a:rPr lang="ru-RU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жолдарын</a:t>
            </a:r>
            <a:r>
              <a:rPr lang="ru-RU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қалай</a:t>
            </a:r>
            <a:r>
              <a:rPr lang="ru-RU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D5FA687-6BBA-4B29-CE68-EB19E5B0BA1F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5</a:t>
            </a:fld>
            <a:endParaRPr lang="en-US" noProof="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" name="Рукописный ввод 9">
                <a:extLst>
                  <a:ext uri="{FF2B5EF4-FFF2-40B4-BE49-F238E27FC236}">
                    <a16:creationId xmlns:a16="http://schemas.microsoft.com/office/drawing/2014/main" id="{0FEF8055-0952-B355-CE1C-F1E190965799}"/>
                  </a:ext>
                </a:extLst>
              </p14:cNvPr>
              <p14:cNvContentPartPr/>
              <p14:nvPr/>
            </p14:nvContentPartPr>
            <p14:xfrm>
              <a:off x="10330663" y="6497564"/>
              <a:ext cx="1003680" cy="189000"/>
            </p14:xfrm>
          </p:contentPart>
        </mc:Choice>
        <mc:Fallback xmlns="">
          <p:pic>
            <p:nvPicPr>
              <p:cNvPr id="10" name="Рукописный ввод 9">
                <a:extLst>
                  <a:ext uri="{FF2B5EF4-FFF2-40B4-BE49-F238E27FC236}">
                    <a16:creationId xmlns:a16="http://schemas.microsoft.com/office/drawing/2014/main" id="{0FEF8055-0952-B355-CE1C-F1E19096579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319863" y="6486764"/>
                <a:ext cx="1024920" cy="21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1" name="Рукописный ввод 10">
                <a:extLst>
                  <a:ext uri="{FF2B5EF4-FFF2-40B4-BE49-F238E27FC236}">
                    <a16:creationId xmlns:a16="http://schemas.microsoft.com/office/drawing/2014/main" id="{8CAD6156-E9C0-B134-6454-06130C960CF4}"/>
                  </a:ext>
                </a:extLst>
              </p14:cNvPr>
              <p14:cNvContentPartPr/>
              <p14:nvPr/>
            </p14:nvContentPartPr>
            <p14:xfrm>
              <a:off x="10222303" y="6434564"/>
              <a:ext cx="1133280" cy="308520"/>
            </p14:xfrm>
          </p:contentPart>
        </mc:Choice>
        <mc:Fallback xmlns="">
          <p:pic>
            <p:nvPicPr>
              <p:cNvPr id="11" name="Рукописный ввод 10">
                <a:extLst>
                  <a:ext uri="{FF2B5EF4-FFF2-40B4-BE49-F238E27FC236}">
                    <a16:creationId xmlns:a16="http://schemas.microsoft.com/office/drawing/2014/main" id="{8CAD6156-E9C0-B134-6454-06130C960CF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160743" y="6373004"/>
                <a:ext cx="1256400" cy="431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87039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:a16="http://schemas.microsoft.com/office/drawing/2014/main" id="{D0C0394A-9F21-C07C-8FC0-2B451759C0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000" y="921010"/>
            <a:ext cx="3600000" cy="4679250"/>
          </a:xfrm>
          <a:solidFill>
            <a:schemeClr val="accent3"/>
          </a:solidFill>
        </p:spPr>
        <p:txBody>
          <a:bodyPr/>
          <a:lstStyle/>
          <a:p>
            <a:r>
              <a:rPr lang="ru-RU" sz="2800" b="1" i="0" u="sng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ҚОҒАМНЫҢ ҚАТЫСУЫ</a:t>
            </a:r>
          </a:p>
          <a:p>
            <a:endParaRPr lang="ru-RU" sz="2800" b="1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оқушылардың</a:t>
            </a:r>
            <a:r>
              <a:rPr lang="ru-RU" sz="28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болашақ</a:t>
            </a:r>
            <a:r>
              <a:rPr lang="ru-RU" sz="28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қажеттіліктерін</a:t>
            </a:r>
            <a:r>
              <a:rPr lang="ru-RU" sz="28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болжау</a:t>
            </a:r>
            <a:r>
              <a:rPr lang="ru-RU" sz="28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8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осы </a:t>
            </a:r>
            <a:r>
              <a:rPr lang="ru-RU" sz="280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мәселелерді</a:t>
            </a:r>
            <a:r>
              <a:rPr lang="ru-RU" sz="28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шешуге</a:t>
            </a:r>
            <a:r>
              <a:rPr lang="ru-RU" sz="28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қоғамның</a:t>
            </a:r>
            <a:r>
              <a:rPr lang="ru-RU" sz="28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қатысуы</a:t>
            </a:r>
            <a:r>
              <a:rPr lang="ru-RU" sz="28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endParaRPr lang="ru-RU" sz="280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C0E16C2-466F-0527-E79E-E5A2C4F4087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295550" y="921010"/>
            <a:ext cx="3600450" cy="4679249"/>
          </a:xfrm>
          <a:solidFill>
            <a:schemeClr val="accent1"/>
          </a:solidFill>
        </p:spPr>
        <p:txBody>
          <a:bodyPr/>
          <a:lstStyle/>
          <a:p>
            <a:r>
              <a:rPr lang="ru-RU" sz="2800" b="1" i="0" u="sng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АККРЕДИТАЦИЯ, </a:t>
            </a:r>
            <a:r>
              <a:rPr lang="ru-RU" sz="2800" b="1" i="0" u="sng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АВТОРИЗАЦИЯ</a:t>
            </a:r>
            <a:r>
              <a:rPr lang="ru-RU" sz="2800" b="1" i="0" u="sng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және ИНСПЕКЦИЯ</a:t>
            </a:r>
          </a:p>
          <a:p>
            <a:endParaRPr lang="ru-RU" sz="28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Қалаған </a:t>
            </a:r>
            <a:r>
              <a:rPr lang="ru-RU" sz="280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нәтижелерді</a:t>
            </a:r>
            <a:r>
              <a:rPr lang="ru-RU" sz="28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қалай</a:t>
            </a:r>
            <a:r>
              <a:rPr lang="ru-RU" sz="28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тексеруге</a:t>
            </a:r>
            <a:r>
              <a:rPr lang="ru-RU" sz="28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8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sz="280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Тілдік</a:t>
            </a:r>
            <a:r>
              <a:rPr lang="ru-RU" sz="28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және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математикалық</a:t>
            </a:r>
            <a:r>
              <a:rPr lang="ru-RU" sz="28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сауаттылықты</a:t>
            </a:r>
            <a:r>
              <a:rPr lang="ru-RU" sz="28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тексеретін</a:t>
            </a:r>
            <a:r>
              <a:rPr lang="ru-RU" sz="28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жақсы</a:t>
            </a:r>
            <a:r>
              <a:rPr lang="ru-RU" sz="28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тесттер</a:t>
            </a:r>
            <a:r>
              <a:rPr lang="ru-RU" sz="28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жеткіліксіз</a:t>
            </a:r>
            <a:r>
              <a:rPr lang="ru-RU" sz="28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EFFAA12F-C1A3-034A-6D98-85E098D0CE6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71550" y="921009"/>
            <a:ext cx="3600450" cy="4679250"/>
          </a:xfrm>
          <a:solidFill>
            <a:schemeClr val="accent3"/>
          </a:solidFill>
        </p:spPr>
        <p:txBody>
          <a:bodyPr/>
          <a:lstStyle/>
          <a:p>
            <a:r>
              <a:rPr lang="ru-RU" sz="2800" b="1" i="0" u="sng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</a:t>
            </a:r>
          </a:p>
          <a:p>
            <a:endParaRPr lang="ru-RU" sz="28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sz="24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24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жүйелері</a:t>
            </a:r>
            <a:r>
              <a:rPr lang="ru-RU" sz="24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ru-RU" sz="240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ғасырда</a:t>
            </a:r>
            <a:r>
              <a:rPr lang="ru-RU" sz="24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білім </a:t>
            </a:r>
            <a:r>
              <a:rPr lang="ru-RU" sz="240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беруді</a:t>
            </a:r>
            <a:r>
              <a:rPr lang="ru-RU" sz="24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sz="24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мәселесі</a:t>
            </a:r>
            <a:r>
              <a:rPr lang="ru-RU" sz="24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алдында</a:t>
            </a:r>
            <a:r>
              <a:rPr lang="ru-RU" sz="24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тұр. </a:t>
            </a:r>
            <a:r>
              <a:rPr lang="ru-RU" sz="240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Оларға</a:t>
            </a:r>
            <a:r>
              <a:rPr lang="ru-RU" sz="24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sz="24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40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басқарудың</a:t>
            </a:r>
            <a:r>
              <a:rPr lang="ru-RU" sz="24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sz="24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деңгейіне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қалай</a:t>
            </a:r>
            <a:r>
              <a:rPr lang="ru-RU" sz="24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жетуге</a:t>
            </a:r>
            <a:r>
              <a:rPr lang="ru-RU" sz="24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4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sz="240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Инновациялық</a:t>
            </a:r>
            <a:r>
              <a:rPr lang="ru-RU" sz="24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мектептердің</a:t>
            </a:r>
            <a:r>
              <a:rPr lang="ru-RU" sz="24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сыни</a:t>
            </a:r>
            <a:r>
              <a:rPr lang="ru-RU" sz="24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массасын</a:t>
            </a:r>
            <a:r>
              <a:rPr lang="ru-RU" sz="24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құру (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Teaching schools)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67A5AFF-72BA-AEFC-960B-D1B400DB3C6F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6</a:t>
            </a:fld>
            <a:endParaRPr lang="en-US" noProof="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" name="Рукописный ввод 9">
                <a:extLst>
                  <a:ext uri="{FF2B5EF4-FFF2-40B4-BE49-F238E27FC236}">
                    <a16:creationId xmlns:a16="http://schemas.microsoft.com/office/drawing/2014/main" id="{42D7A733-61A2-223B-0C10-0DB3D879DAD5}"/>
                  </a:ext>
                </a:extLst>
              </p14:cNvPr>
              <p14:cNvContentPartPr/>
              <p14:nvPr/>
            </p14:nvContentPartPr>
            <p14:xfrm>
              <a:off x="10329943" y="6447164"/>
              <a:ext cx="1021680" cy="283320"/>
            </p14:xfrm>
          </p:contentPart>
        </mc:Choice>
        <mc:Fallback xmlns="">
          <p:pic>
            <p:nvPicPr>
              <p:cNvPr id="10" name="Рукописный ввод 9">
                <a:extLst>
                  <a:ext uri="{FF2B5EF4-FFF2-40B4-BE49-F238E27FC236}">
                    <a16:creationId xmlns:a16="http://schemas.microsoft.com/office/drawing/2014/main" id="{42D7A733-61A2-223B-0C10-0DB3D879DAD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268383" y="6385604"/>
                <a:ext cx="1144800" cy="406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16297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15D5C5-58EB-E562-C2EB-414DE3B4D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123118"/>
            <a:ext cx="11328000" cy="740882"/>
          </a:xfrm>
          <a:solidFill>
            <a:schemeClr val="accent3"/>
          </a:solidFill>
        </p:spPr>
        <p:txBody>
          <a:bodyPr/>
          <a:lstStyle/>
          <a:p>
            <a:pPr algn="ctr"/>
            <a:r>
              <a:rPr lang="ru-RU" b="1" i="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Облыс</a:t>
            </a:r>
            <a:r>
              <a:rPr lang="ru-RU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тағы</a:t>
            </a:r>
            <a:r>
              <a:rPr lang="ru-RU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жетекші</a:t>
            </a:r>
            <a:r>
              <a:rPr lang="ru-RU" b="1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мектептердің</a:t>
            </a:r>
            <a:r>
              <a:rPr lang="ru-RU" b="1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тәжірибесін</a:t>
            </a:r>
            <a:r>
              <a:rPr lang="ru-RU" b="1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тарату</a:t>
            </a:r>
            <a:endParaRPr lang="ru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D4DA6D9-89B3-A172-AB1E-E77147313AF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98308A8-DEA8-CF64-2443-A677A6EBDE7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7</a:t>
            </a:fld>
            <a:endParaRPr lang="en-US" noProof="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0AAB20-B6E5-CE8B-09A9-C3E5A8FA040B}"/>
              </a:ext>
            </a:extLst>
          </p:cNvPr>
          <p:cNvSpPr txBox="1"/>
          <p:nvPr/>
        </p:nvSpPr>
        <p:spPr>
          <a:xfrm>
            <a:off x="784080" y="972083"/>
            <a:ext cx="29127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📎</a:t>
            </a:r>
            <a:r>
              <a:rPr lang="ru-RU" sz="1600" b="1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Өткізіл</a:t>
            </a:r>
            <a:r>
              <a:rPr lang="en-US" sz="1600" b="1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1600" b="1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</a:t>
            </a:r>
            <a:r>
              <a:rPr lang="ru-RU" sz="1600" b="1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семинарлары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шеберлік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сабақтар;</a:t>
            </a:r>
          </a:p>
          <a:p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тренингтер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онлайн сабақтар;</a:t>
            </a:r>
          </a:p>
          <a:p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онлайн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семинарлар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l"/>
            <a:endParaRPr lang="ru-K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F4BC9B-A505-081A-FD14-81E7FCBB4319}"/>
              </a:ext>
            </a:extLst>
          </p:cNvPr>
          <p:cNvSpPr txBox="1"/>
          <p:nvPr/>
        </p:nvSpPr>
        <p:spPr>
          <a:xfrm>
            <a:off x="4183681" y="1019648"/>
            <a:ext cx="38246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📎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ОҚМПУ</a:t>
            </a:r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ӨРЛЕУ </a:t>
            </a:r>
            <a:r>
              <a:rPr lang="ru-RU" sz="1600" b="1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әзірлеген</a:t>
            </a:r>
            <a:r>
              <a:rPr lang="ru-RU" sz="1600" b="1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1600" b="1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Педагогикалық</a:t>
            </a:r>
            <a:r>
              <a:rPr lang="ru-RU" sz="1600" b="1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b="1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қызметкерлердің</a:t>
            </a:r>
            <a:r>
              <a:rPr lang="ru-RU" sz="1600" b="1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біліктілігін</a:t>
            </a:r>
            <a:r>
              <a:rPr lang="ru-RU" sz="1600" b="1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b="1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арттыру</a:t>
            </a:r>
            <a:r>
              <a:rPr lang="ru-RU" sz="1600" b="1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:</a:t>
            </a:r>
          </a:p>
          <a:p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біліктілікті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арттыру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бағдарламалары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курстар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әдістемелер</a:t>
            </a:r>
            <a:endParaRPr lang="ru-RU" sz="1600" i="0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EDDEE7-05F8-C720-0195-29DADBA40C9B}"/>
              </a:ext>
            </a:extLst>
          </p:cNvPr>
          <p:cNvSpPr txBox="1"/>
          <p:nvPr/>
        </p:nvSpPr>
        <p:spPr>
          <a:xfrm>
            <a:off x="784080" y="2896048"/>
            <a:ext cx="291275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📎Білім </a:t>
            </a:r>
            <a:r>
              <a:rPr lang="ru-RU" sz="1600" b="1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мазмұны</a:t>
            </a:r>
            <a:r>
              <a:rPr lang="ru-RU" sz="1600" b="1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</a:t>
            </a:r>
          </a:p>
          <a:p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бағдарламалары</a:t>
            </a:r>
            <a:endParaRPr lang="ru-RU" sz="1600" i="0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1-10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сыныптар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орта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мерзімді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жоспарлар</a:t>
            </a:r>
            <a:endParaRPr lang="ru-RU" sz="1600" i="0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бағдарламаларын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асыруға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endParaRPr lang="ru-RU" sz="1600" i="0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әдістемелік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құралдар</a:t>
            </a:r>
            <a:endParaRPr lang="ru-RU" sz="1600" i="0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оқулықтар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мен оқу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құралдарының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кешені</a:t>
            </a:r>
            <a:endParaRPr lang="ru-RU" sz="1600" i="0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сандық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білім беру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ресурстары</a:t>
            </a:r>
            <a:endParaRPr lang="ru-RU" sz="1600" i="0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7E2376-38CE-6130-D7BA-038A5DDD4E6D}"/>
              </a:ext>
            </a:extLst>
          </p:cNvPr>
          <p:cNvSpPr txBox="1"/>
          <p:nvPr/>
        </p:nvSpPr>
        <p:spPr>
          <a:xfrm>
            <a:off x="4183681" y="2896048"/>
            <a:ext cx="428782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📎</a:t>
            </a:r>
            <a:r>
              <a:rPr lang="ru-RU" sz="1600" b="1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Біліктілікті</a:t>
            </a:r>
            <a:r>
              <a:rPr lang="ru-RU" sz="1600" b="1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арттыру</a:t>
            </a:r>
            <a:r>
              <a:rPr lang="ru-RU" sz="1600" b="1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бағдарламалары</a:t>
            </a:r>
            <a:r>
              <a:rPr lang="ru-RU" sz="1600" b="1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1600" b="1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оқытылды</a:t>
            </a:r>
            <a:r>
              <a:rPr lang="ru-RU" sz="1600" b="1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пән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мазмұны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жүйесі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endParaRPr lang="ru-RU" sz="1600" i="0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әдістемесі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технологиясы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endParaRPr lang="ru-RU" sz="1600" i="0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әдістеме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және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технологиялар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зерттеулерден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en-US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тренерлері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критериалды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бағалаудан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үйлестірушілері</a:t>
            </a:r>
            <a:endParaRPr lang="ru-RU" sz="1600" i="0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сертификатталған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тренерлер</a:t>
            </a:r>
            <a:endParaRPr lang="ru-RU" sz="1600" i="0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көшбасшылықтан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басшылары</a:t>
            </a:r>
            <a:endParaRPr lang="ru-RU" sz="1600" i="0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41A59F9-EC1F-8B08-39E2-093B1C12A2E6}"/>
              </a:ext>
            </a:extLst>
          </p:cNvPr>
          <p:cNvSpPr txBox="1"/>
          <p:nvPr/>
        </p:nvSpPr>
        <p:spPr>
          <a:xfrm>
            <a:off x="8471502" y="1905506"/>
            <a:ext cx="29127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📎</a:t>
            </a:r>
            <a:r>
              <a:rPr lang="ru-RU" sz="1600" b="1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Өлшемдерге</a:t>
            </a:r>
            <a:r>
              <a:rPr lang="ru-RU" sz="1600" b="1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негізделген</a:t>
            </a:r>
            <a:endParaRPr lang="ru-RU" sz="1600" b="1" i="0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Бағалаудың</a:t>
            </a:r>
            <a:r>
              <a:rPr lang="ru-RU" sz="1600" b="1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жаңа </a:t>
            </a:r>
            <a:r>
              <a:rPr lang="ru-RU" sz="1600" b="1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жүйесі</a:t>
            </a:r>
            <a:r>
              <a:rPr lang="ru-RU" sz="1600" b="1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критериалды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endParaRPr lang="ru-RU" sz="1600" i="0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құралдары</a:t>
            </a:r>
            <a:endParaRPr lang="ru-RU" sz="1600" i="0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әдістемелік</a:t>
            </a:r>
            <a:endParaRPr lang="ru-RU" sz="1600" i="0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құралдар</a:t>
            </a:r>
            <a:endParaRPr lang="ru-RU" sz="1600" i="0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көшпелі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кеңестер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командалық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endParaRPr lang="ru-RU" sz="1600" i="0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сабақтары;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бақылаулар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лекторийі</a:t>
            </a:r>
            <a:endParaRPr lang="ru-RU" sz="1600" i="0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K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1" name="Рукописный ввод 10">
                <a:extLst>
                  <a:ext uri="{FF2B5EF4-FFF2-40B4-BE49-F238E27FC236}">
                    <a16:creationId xmlns:a16="http://schemas.microsoft.com/office/drawing/2014/main" id="{48492F70-3EEA-C9FB-B62F-7E14690B3CAD}"/>
                  </a:ext>
                </a:extLst>
              </p14:cNvPr>
              <p14:cNvContentPartPr/>
              <p14:nvPr/>
            </p14:nvContentPartPr>
            <p14:xfrm>
              <a:off x="10263343" y="6441044"/>
              <a:ext cx="1127160" cy="327240"/>
            </p14:xfrm>
          </p:contentPart>
        </mc:Choice>
        <mc:Fallback xmlns="">
          <p:pic>
            <p:nvPicPr>
              <p:cNvPr id="11" name="Рукописный ввод 10">
                <a:extLst>
                  <a:ext uri="{FF2B5EF4-FFF2-40B4-BE49-F238E27FC236}">
                    <a16:creationId xmlns:a16="http://schemas.microsoft.com/office/drawing/2014/main" id="{48492F70-3EEA-C9FB-B62F-7E14690B3CA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201783" y="6379484"/>
                <a:ext cx="1250280" cy="450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86732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A2F578-E162-2395-6A77-1D87C5958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54649"/>
            <a:ext cx="11328000" cy="913638"/>
          </a:xfrm>
          <a:solidFill>
            <a:schemeClr val="accent4"/>
          </a:solidFill>
        </p:spPr>
        <p:txBody>
          <a:bodyPr/>
          <a:lstStyle/>
          <a:p>
            <a:pPr algn="ctr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ЕДАГОГТАРЫН ӘДІСТЕМЕЛІК ҚОЛДАУДЫҢ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ӨҢІРЛІК</a:t>
            </a: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ЖЕЛІСІН ҚҰРУ</a:t>
            </a:r>
            <a:endParaRPr lang="ru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E1A8427-CD63-DB22-D30D-888835DACDAC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8</a:t>
            </a:fld>
            <a:endParaRPr lang="en-US" noProof="0" dirty="0"/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21F5A9DB-7D3B-3D5D-D627-2674E950DD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3761351"/>
              </p:ext>
            </p:extLst>
          </p:nvPr>
        </p:nvGraphicFramePr>
        <p:xfrm>
          <a:off x="4754880" y="1097365"/>
          <a:ext cx="3615397" cy="277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F901E21-6257-1D2C-6062-45759B6A840C}"/>
              </a:ext>
            </a:extLst>
          </p:cNvPr>
          <p:cNvSpPr txBox="1"/>
          <p:nvPr/>
        </p:nvSpPr>
        <p:spPr>
          <a:xfrm>
            <a:off x="432000" y="1224634"/>
            <a:ext cx="38558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ектеп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тренерлері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endParaRPr lang="ru-RU" sz="1600" i="0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үйлестірушілерінің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пулы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адам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дайындалды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өңірдегі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әрбір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10-шы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Тәжірибені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таратудағы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тірек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алаңдары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табылатын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жетекші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мектептер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желісі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(ҚР-да 1020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білім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беретін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елдегі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жұмыс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істейтін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әрбір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7-ші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522B88-A00B-A74D-A6EF-6A74E362A662}"/>
              </a:ext>
            </a:extLst>
          </p:cNvPr>
          <p:cNvSpPr txBox="1"/>
          <p:nvPr/>
        </p:nvSpPr>
        <p:spPr>
          <a:xfrm>
            <a:off x="8959461" y="1178467"/>
            <a:ext cx="28005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Жүйелік-әдістемелік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кешен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білім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беру онлайн –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платформасын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енгізу</a:t>
            </a:r>
            <a:r>
              <a:rPr lang="ru-RU" sz="160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i="0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арқылы</a:t>
            </a:r>
            <a:endParaRPr lang="ru-RU" sz="1600" i="0" strike="noStrike" dirty="0">
              <a:solidFill>
                <a:srgbClr val="000000"/>
              </a:solidFill>
              <a:effectLst/>
              <a:latin typeface="-webkit-standard"/>
            </a:endParaRPr>
          </a:p>
        </p:txBody>
      </p:sp>
      <p:graphicFrame>
        <p:nvGraphicFramePr>
          <p:cNvPr id="11" name="Схема 10">
            <a:extLst>
              <a:ext uri="{FF2B5EF4-FFF2-40B4-BE49-F238E27FC236}">
                <a16:creationId xmlns:a16="http://schemas.microsoft.com/office/drawing/2014/main" id="{7D04B2FE-402F-3758-7B10-EA975E2C6E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1454550"/>
              </p:ext>
            </p:extLst>
          </p:nvPr>
        </p:nvGraphicFramePr>
        <p:xfrm>
          <a:off x="3902207" y="4139813"/>
          <a:ext cx="5057254" cy="20330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3" name="Схема 12">
            <a:extLst>
              <a:ext uri="{FF2B5EF4-FFF2-40B4-BE49-F238E27FC236}">
                <a16:creationId xmlns:a16="http://schemas.microsoft.com/office/drawing/2014/main" id="{6918607E-C5E9-CA1E-012B-4830A32A96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78354424"/>
              </p:ext>
            </p:extLst>
          </p:nvPr>
        </p:nvGraphicFramePr>
        <p:xfrm>
          <a:off x="2396814" y="4139813"/>
          <a:ext cx="1505393" cy="20330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5" name="Схема 14">
            <a:extLst>
              <a:ext uri="{FF2B5EF4-FFF2-40B4-BE49-F238E27FC236}">
                <a16:creationId xmlns:a16="http://schemas.microsoft.com/office/drawing/2014/main" id="{3B37981C-E59D-9393-1D0A-16D83CB920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26241675"/>
              </p:ext>
            </p:extLst>
          </p:nvPr>
        </p:nvGraphicFramePr>
        <p:xfrm>
          <a:off x="8959461" y="4139813"/>
          <a:ext cx="2308761" cy="20330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8" name="Рукописный ввод 17">
                <a:extLst>
                  <a:ext uri="{FF2B5EF4-FFF2-40B4-BE49-F238E27FC236}">
                    <a16:creationId xmlns:a16="http://schemas.microsoft.com/office/drawing/2014/main" id="{C8E29CF8-C5E8-9576-DB38-B57EF0BF8F9D}"/>
                  </a:ext>
                </a:extLst>
              </p14:cNvPr>
              <p14:cNvContentPartPr/>
              <p14:nvPr/>
            </p14:nvContentPartPr>
            <p14:xfrm>
              <a:off x="10214023" y="6429164"/>
              <a:ext cx="1162080" cy="326520"/>
            </p14:xfrm>
          </p:contentPart>
        </mc:Choice>
        <mc:Fallback xmlns="">
          <p:pic>
            <p:nvPicPr>
              <p:cNvPr id="18" name="Рукописный ввод 17">
                <a:extLst>
                  <a:ext uri="{FF2B5EF4-FFF2-40B4-BE49-F238E27FC236}">
                    <a16:creationId xmlns:a16="http://schemas.microsoft.com/office/drawing/2014/main" id="{C8E29CF8-C5E8-9576-DB38-B57EF0BF8F9D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0152463" y="6367604"/>
                <a:ext cx="1285200" cy="449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52829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DB1D1F-75E9-4C2C-98C8-F18326913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133636"/>
            <a:ext cx="11328000" cy="730364"/>
          </a:xfrm>
          <a:solidFill>
            <a:srgbClr val="92D050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b="0" i="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Жүйелі-әдістемелік</a:t>
            </a:r>
            <a:r>
              <a:rPr lang="ru-RU" b="0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кешен</a:t>
            </a:r>
            <a:r>
              <a:rPr lang="ru-RU" b="0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b="0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облыстағы</a:t>
            </a:r>
            <a:r>
              <a:rPr lang="ru-RU" b="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педагогтарды</a:t>
            </a:r>
            <a:r>
              <a:rPr lang="ru-RU" b="0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қолдау</a:t>
            </a:r>
            <a:endParaRPr lang="ru-KR" b="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069314E-2A10-C304-B73A-7E11F61CC575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9</a:t>
            </a:fld>
            <a:endParaRPr lang="en-US" noProof="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C60940-53FF-0B0C-E45E-7734403AB126}"/>
              </a:ext>
            </a:extLst>
          </p:cNvPr>
          <p:cNvSpPr txBox="1"/>
          <p:nvPr/>
        </p:nvSpPr>
        <p:spPr>
          <a:xfrm>
            <a:off x="299128" y="1228397"/>
            <a:ext cx="1159374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1-10 </a:t>
            </a:r>
            <a:r>
              <a:rPr lang="ru-RU" sz="20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сынып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бағдарламасының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пәндерінен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тілде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материал </a:t>
            </a:r>
            <a:r>
              <a:rPr lang="ru-RU" sz="20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әзірленеді</a:t>
            </a:r>
            <a:endParaRPr lang="ru-RU" sz="2000" b="1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Жұмыста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пайдалануға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құжаттар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жалпыға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білім беру стандарты,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Типтік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оқу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жоспарлары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оқу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бағдарламалары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жоспарлары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нұсқаулық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әдістемелік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хат </a:t>
            </a:r>
            <a:endParaRPr lang="ru-RU" sz="20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Сабақ </a:t>
            </a:r>
            <a:r>
              <a:rPr lang="ru-RU" sz="20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жоспарлары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сабақ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әзірлемелері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презентациялар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формативті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тарату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аудио-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бейнематериалдар</a:t>
            </a:r>
            <a:endParaRPr lang="ru-RU" sz="20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Оқу-әдістемелік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кешен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оқулықтардың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жұмыс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дәптерлерінің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электрондық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нұсқалары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мұғалімдерге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басшылық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сөйлеуді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дамытуға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постерлер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сандық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білім беру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ресурстары</a:t>
            </a:r>
            <a:endParaRPr lang="ru-RU" sz="20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Пікірталас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алаңы: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мұғалімдерге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пікірталас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жүргізу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бағыттар</a:t>
            </a:r>
            <a:endParaRPr lang="ru-RU" sz="20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кеңес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пікірлер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ұсыныстарды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орналастыру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мүмкіндігі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берілді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Әдістемелік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ұсыныстар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1, 2, 3, 5,7, 8-сыныптардың оқу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бағдарламаларын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асырудың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видео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материалдар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endParaRPr lang="ru-RU" sz="20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- 1, 2, 3, 5, 6, 7, 8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сыныптарға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мақсаттарын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түсіндіруде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бейнероликтер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әзірленеді</a:t>
            </a:r>
            <a:endParaRPr lang="ru-RU" sz="2000" b="1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- 20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жылдан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бастап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"Биология", "Химия", "Физика", "Информатика"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пәндерінен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ағылшын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тілінде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ресурстарының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медиатекасы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құрылып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толықтыр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endParaRPr lang="ru-RU" sz="20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Рукописный ввод 2">
                <a:extLst>
                  <a:ext uri="{FF2B5EF4-FFF2-40B4-BE49-F238E27FC236}">
                    <a16:creationId xmlns:a16="http://schemas.microsoft.com/office/drawing/2014/main" id="{9DB612C8-9F7F-4C0E-0F80-4C0D765A638B}"/>
                  </a:ext>
                </a:extLst>
              </p14:cNvPr>
              <p14:cNvContentPartPr/>
              <p14:nvPr/>
            </p14:nvContentPartPr>
            <p14:xfrm>
              <a:off x="10038703" y="6397124"/>
              <a:ext cx="1280880" cy="327240"/>
            </p14:xfrm>
          </p:contentPart>
        </mc:Choice>
        <mc:Fallback xmlns="">
          <p:pic>
            <p:nvPicPr>
              <p:cNvPr id="3" name="Рукописный ввод 2">
                <a:extLst>
                  <a:ext uri="{FF2B5EF4-FFF2-40B4-BE49-F238E27FC236}">
                    <a16:creationId xmlns:a16="http://schemas.microsoft.com/office/drawing/2014/main" id="{9DB612C8-9F7F-4C0E-0F80-4C0D765A638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977143" y="6335564"/>
                <a:ext cx="1404000" cy="450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7618506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Custom 129">
      <a:dk1>
        <a:sysClr val="windowText" lastClr="000000"/>
      </a:dk1>
      <a:lt1>
        <a:srgbClr val="FFFFFF"/>
      </a:lt1>
      <a:dk2>
        <a:srgbClr val="3F3F3F"/>
      </a:dk2>
      <a:lt2>
        <a:srgbClr val="F2F2F2"/>
      </a:lt2>
      <a:accent1>
        <a:srgbClr val="25C6E3"/>
      </a:accent1>
      <a:accent2>
        <a:srgbClr val="E80554"/>
      </a:accent2>
      <a:accent3>
        <a:srgbClr val="A9E26F"/>
      </a:accent3>
      <a:accent4>
        <a:srgbClr val="EAD000"/>
      </a:accent4>
      <a:accent5>
        <a:srgbClr val="1A0F49"/>
      </a:accent5>
      <a:accent6>
        <a:srgbClr val="FF4A01"/>
      </a:accent6>
      <a:hlink>
        <a:srgbClr val="25C6E3"/>
      </a:hlink>
      <a:folHlink>
        <a:srgbClr val="25C6E3"/>
      </a:folHlink>
    </a:clrScheme>
    <a:fontScheme name="Custom 149">
      <a:majorFont>
        <a:latin typeface="Corbel"/>
        <a:ea typeface=""/>
        <a:cs typeface=""/>
      </a:majorFont>
      <a:minorFont>
        <a:latin typeface="Candar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16411250_Bright business presentation_AAS_v3" id="{675E8371-EC70-4345-8B64-A71003B56298}" vid="{0F92AA19-00D6-4C71-B13F-219D7994A0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7" ma:contentTypeDescription="Create a new document." ma:contentTypeScope="" ma:versionID="c6f9a84f66a9c8b9a21755b9ffafb945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27df39e3e7036dff54f89ddd5805ce72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C245E38-7A2C-4D38-96FA-24EAC5F220C7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F90D0D0-7C1D-47FF-A2F0-9937AA567A3D}">
  <ds:schemaRefs>
    <ds:schemaRef ds:uri="http://schemas.microsoft.com/office/2006/metadata/properties"/>
    <ds:schemaRef ds:uri="http://www.w3.org/2000/xmlns/"/>
    <ds:schemaRef ds:uri="71af3243-3dd4-4a8d-8c0d-dd76da1f02a5"/>
    <ds:schemaRef ds:uri="http://www.w3.org/2001/XMLSchema-instance"/>
    <ds:schemaRef ds:uri="http://schemas.microsoft.com/sharepoint/v3"/>
    <ds:schemaRef ds:uri="http://schemas.microsoft.com/office/infopath/2007/PartnerControls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B8E15EA0-2F38-456B-B156-038699A5D17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901</TotalTime>
  <Words>2343</Words>
  <Application>Microsoft Office PowerPoint</Application>
  <PresentationFormat>Широкоэкранный</PresentationFormat>
  <Paragraphs>325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6" baseType="lpstr">
      <vt:lpstr>-webkit-standard</vt:lpstr>
      <vt:lpstr>Arial</vt:lpstr>
      <vt:lpstr>Arial Narrow</vt:lpstr>
      <vt:lpstr>Calibri</vt:lpstr>
      <vt:lpstr>Candara</vt:lpstr>
      <vt:lpstr>Corbel</vt:lpstr>
      <vt:lpstr>Times New Roman</vt:lpstr>
      <vt:lpstr>Wingdings</vt:lpstr>
      <vt:lpstr>Custom</vt:lpstr>
      <vt:lpstr> Бiлiм сапасы</vt:lpstr>
      <vt:lpstr>Презентация PowerPoint</vt:lpstr>
      <vt:lpstr>Презентация PowerPoint</vt:lpstr>
      <vt:lpstr>Презентация PowerPoint</vt:lpstr>
      <vt:lpstr>ОРТА БІЛІМ БЕРУДІ РЕФОРМАЛАУ ЖӘНЕ ЖАҢА БІЛІМ БЕРУ ТЕХНОЛОГИЯЛАРЫН ТАРАТУ САЛАСЫНДАҒЫ ЖАЛПЫ ӘЛЕМДІК ҮРДІСТЕР</vt:lpstr>
      <vt:lpstr>Презентация PowerPoint</vt:lpstr>
      <vt:lpstr>Облыстағы жетекші мектептердің тәжірибесін тарату</vt:lpstr>
      <vt:lpstr>ПЕДАГОГТАРЫН ӘДІСТЕМЕЛІК ҚОЛДАУДЫҢ ӨҢІРЛІК ЖЕЛІСІН ҚҰРУ</vt:lpstr>
      <vt:lpstr>Жүйелі-әдістемелік кешен арқылы облыстағы педагогтарды қолдау</vt:lpstr>
      <vt:lpstr>Педагогтарға әдістемелік қолдау көрсетудің механизмі</vt:lpstr>
      <vt:lpstr>Мұғалімдердің кәсіби дамуында мектеп әлеуетін дамыту</vt:lpstr>
      <vt:lpstr>Мектеп әдістемелік активі арқылы педагогтарды қолдау</vt:lpstr>
      <vt:lpstr>Жетекші мектептер желісі-білім беру мазмұны бойынша тірек алаңдары</vt:lpstr>
      <vt:lpstr>Презентация PowerPoint</vt:lpstr>
      <vt:lpstr>Жетекші мектептер арқылы педагогтарды қолдау</vt:lpstr>
      <vt:lpstr>Жетекші және серіктес мектептерінің кәсіби әлеуетін зерттеу</vt:lpstr>
      <vt:lpstr>Жетекші және серіктес мектептерінің кәсіби әлеуетін зерттеу</vt:lpstr>
      <vt:lpstr>Серіктестік және жетекші мектеп басшыларының екі сауалнамасының қорытындысы, әріптестік мектептердегі сапалы өзгерістер</vt:lpstr>
      <vt:lpstr>Зерттеу көрсеткіштерінің өлшемдері</vt:lpstr>
      <vt:lpstr>Зерттеу көрсеткіштерінің өлшемдері</vt:lpstr>
      <vt:lpstr>Зерттеу көрсеткіштерінің өлшемдері</vt:lpstr>
      <vt:lpstr>Жалпы білім беру мектептерінің тәжірибесіндегі оң өзгерістер</vt:lpstr>
      <vt:lpstr>Презентация PowerPoint</vt:lpstr>
      <vt:lpstr>ОЙЛАНУҒА АРНАЛҒАН СҰРАҚТАР</vt:lpstr>
      <vt:lpstr>ЖОБАНЫ ІСКЕ АСЫРУДА АНЫҚТАЛҒАН МӘСЕЛЕЛЕР  </vt:lpstr>
      <vt:lpstr>ШЕШУ ЖОЛДАРЫ 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Бiлiм сапасы</dc:title>
  <dc:creator>Altynay Kozhan</dc:creator>
  <cp:lastModifiedBy>Bolat Atybay</cp:lastModifiedBy>
  <cp:revision>24</cp:revision>
  <dcterms:created xsi:type="dcterms:W3CDTF">2024-01-06T14:46:46Z</dcterms:created>
  <dcterms:modified xsi:type="dcterms:W3CDTF">2024-01-08T03:06:26Z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