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1"/>
  </p:notesMasterIdLst>
  <p:sldIdLst>
    <p:sldId id="258" r:id="rId2"/>
    <p:sldId id="269" r:id="rId3"/>
    <p:sldId id="272" r:id="rId4"/>
    <p:sldId id="274" r:id="rId5"/>
    <p:sldId id="275" r:id="rId6"/>
    <p:sldId id="264" r:id="rId7"/>
    <p:sldId id="262" r:id="rId8"/>
    <p:sldId id="261" r:id="rId9"/>
    <p:sldId id="256" r:id="rId10"/>
  </p:sldIdLst>
  <p:sldSz cx="2889885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20">
          <p15:clr>
            <a:srgbClr val="A4A3A4"/>
          </p15:clr>
        </p15:guide>
        <p15:guide id="2" pos="91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51" d="100"/>
          <a:sy n="51" d="100"/>
        </p:scale>
        <p:origin x="328" y="352"/>
      </p:cViewPr>
      <p:guideLst>
        <p:guide orient="horz" pos="5120"/>
        <p:guide pos="91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C85995-C901-400F-889E-A5529677FD7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50A49D48-B0E9-425B-B4B6-2C9C28B4F3DD}">
      <dgm:prSet phldrT="[Текст]"/>
      <dgm:spPr/>
      <dgm:t>
        <a:bodyPr/>
        <a:lstStyle/>
        <a:p>
          <a:r>
            <a:rPr lang="ru-RU"/>
            <a:t>1</a:t>
          </a:r>
        </a:p>
      </dgm:t>
    </dgm:pt>
    <dgm:pt modelId="{663A1375-D8E6-4377-ABE2-CA60C13E4740}" type="parTrans" cxnId="{872D434D-B323-4227-B3DE-6F80DBB98F6A}">
      <dgm:prSet/>
      <dgm:spPr/>
      <dgm:t>
        <a:bodyPr/>
        <a:lstStyle/>
        <a:p>
          <a:endParaRPr lang="ru-RU"/>
        </a:p>
      </dgm:t>
    </dgm:pt>
    <dgm:pt modelId="{C9D9BBAF-7D9D-41BB-94A5-6D7FCBA87302}" type="sibTrans" cxnId="{872D434D-B323-4227-B3DE-6F80DBB98F6A}">
      <dgm:prSet/>
      <dgm:spPr/>
      <dgm:t>
        <a:bodyPr/>
        <a:lstStyle/>
        <a:p>
          <a:endParaRPr lang="ru-RU"/>
        </a:p>
      </dgm:t>
    </dgm:pt>
    <dgm:pt modelId="{F15D6CC6-3392-48CD-9A5E-2B86D90D0036}">
      <dgm:prSet phldrT="[Текст]" custT="1"/>
      <dgm:spPr/>
      <dgm:t>
        <a:bodyPr/>
        <a:lstStyle/>
        <a:p>
          <a:r>
            <a:rPr lang="ru-RU" sz="4000" dirty="0" err="1"/>
            <a:t>Жоспарлау</a:t>
          </a:r>
          <a:endParaRPr lang="ru-RU" sz="4000" dirty="0"/>
        </a:p>
      </dgm:t>
    </dgm:pt>
    <dgm:pt modelId="{0C3CAFF1-F8FD-47A5-BDD1-9922A61CFB23}" type="parTrans" cxnId="{0D75403E-D77C-4DAD-9286-4990A434FEA3}">
      <dgm:prSet/>
      <dgm:spPr/>
      <dgm:t>
        <a:bodyPr/>
        <a:lstStyle/>
        <a:p>
          <a:endParaRPr lang="ru-RU"/>
        </a:p>
      </dgm:t>
    </dgm:pt>
    <dgm:pt modelId="{B6970DAD-8B6A-4DB8-B062-06A928B28F0B}" type="sibTrans" cxnId="{0D75403E-D77C-4DAD-9286-4990A434FEA3}">
      <dgm:prSet/>
      <dgm:spPr/>
      <dgm:t>
        <a:bodyPr/>
        <a:lstStyle/>
        <a:p>
          <a:endParaRPr lang="ru-RU"/>
        </a:p>
      </dgm:t>
    </dgm:pt>
    <dgm:pt modelId="{2DCBCAD4-EAC9-4DDB-91A6-8148485CA951}">
      <dgm:prSet phldrT="[Текст]"/>
      <dgm:spPr/>
      <dgm:t>
        <a:bodyPr/>
        <a:lstStyle/>
        <a:p>
          <a:r>
            <a:rPr lang="ru-RU"/>
            <a:t>2</a:t>
          </a:r>
        </a:p>
      </dgm:t>
    </dgm:pt>
    <dgm:pt modelId="{7A58769F-CB8D-4160-BB17-5721B72C1520}" type="parTrans" cxnId="{66561321-D1F8-41AC-9055-DA15BEE88C2E}">
      <dgm:prSet/>
      <dgm:spPr/>
      <dgm:t>
        <a:bodyPr/>
        <a:lstStyle/>
        <a:p>
          <a:endParaRPr lang="ru-RU"/>
        </a:p>
      </dgm:t>
    </dgm:pt>
    <dgm:pt modelId="{167F14A8-4FB7-49A7-A95C-1136EEE03D09}" type="sibTrans" cxnId="{66561321-D1F8-41AC-9055-DA15BEE88C2E}">
      <dgm:prSet/>
      <dgm:spPr/>
      <dgm:t>
        <a:bodyPr/>
        <a:lstStyle/>
        <a:p>
          <a:endParaRPr lang="ru-RU"/>
        </a:p>
      </dgm:t>
    </dgm:pt>
    <dgm:pt modelId="{9EA0600F-5C5B-4E55-A676-913C1ACC8C88}">
      <dgm:prSet phldrT="[Текст]" custT="1"/>
      <dgm:spPr/>
      <dgm:t>
        <a:bodyPr/>
        <a:lstStyle/>
        <a:p>
          <a:r>
            <a:rPr lang="ru-RU" sz="4000" dirty="0"/>
            <a:t>Дизайн</a:t>
          </a:r>
        </a:p>
      </dgm:t>
    </dgm:pt>
    <dgm:pt modelId="{A332E34E-979A-4EFA-83E6-EA77A289A132}" type="parTrans" cxnId="{1498C526-D9DD-4F12-95DD-A9FD58529BA2}">
      <dgm:prSet/>
      <dgm:spPr/>
      <dgm:t>
        <a:bodyPr/>
        <a:lstStyle/>
        <a:p>
          <a:endParaRPr lang="ru-RU"/>
        </a:p>
      </dgm:t>
    </dgm:pt>
    <dgm:pt modelId="{88AF7EAC-7CE0-4C0D-9F55-FFB95A4F19A6}" type="sibTrans" cxnId="{1498C526-D9DD-4F12-95DD-A9FD58529BA2}">
      <dgm:prSet/>
      <dgm:spPr/>
      <dgm:t>
        <a:bodyPr/>
        <a:lstStyle/>
        <a:p>
          <a:endParaRPr lang="ru-RU"/>
        </a:p>
      </dgm:t>
    </dgm:pt>
    <dgm:pt modelId="{DAD29F64-91A2-4046-8317-36DA3154FCCC}">
      <dgm:prSet phldrT="[Текст]"/>
      <dgm:spPr/>
      <dgm:t>
        <a:bodyPr/>
        <a:lstStyle/>
        <a:p>
          <a:r>
            <a:rPr lang="ru-RU"/>
            <a:t>3</a:t>
          </a:r>
        </a:p>
      </dgm:t>
    </dgm:pt>
    <dgm:pt modelId="{1105C00F-611D-4C32-AE9B-5BD5491EC71A}" type="parTrans" cxnId="{179AE003-E738-4DEE-B90E-85999E517367}">
      <dgm:prSet/>
      <dgm:spPr/>
      <dgm:t>
        <a:bodyPr/>
        <a:lstStyle/>
        <a:p>
          <a:endParaRPr lang="ru-RU"/>
        </a:p>
      </dgm:t>
    </dgm:pt>
    <dgm:pt modelId="{B4AE592D-31F2-4F51-8F0D-B80F7017DBB6}" type="sibTrans" cxnId="{179AE003-E738-4DEE-B90E-85999E517367}">
      <dgm:prSet/>
      <dgm:spPr/>
      <dgm:t>
        <a:bodyPr/>
        <a:lstStyle/>
        <a:p>
          <a:endParaRPr lang="ru-RU"/>
        </a:p>
      </dgm:t>
    </dgm:pt>
    <dgm:pt modelId="{77F57A81-9925-4B63-9591-AD3C67F430D5}">
      <dgm:prSet phldrT="[Текст]" custT="1"/>
      <dgm:spPr/>
      <dgm:t>
        <a:bodyPr/>
        <a:lstStyle/>
        <a:p>
          <a:r>
            <a:rPr lang="ru-RU" sz="3200" dirty="0" err="1"/>
            <a:t>Компоненттерді</a:t>
          </a:r>
          <a:r>
            <a:rPr lang="ru-RU" sz="3200" dirty="0"/>
            <a:t> </a:t>
          </a:r>
          <a:r>
            <a:rPr lang="ru-RU" sz="3200" dirty="0" err="1"/>
            <a:t>әзірлеу</a:t>
          </a:r>
          <a:endParaRPr lang="ru-RU" sz="3200" dirty="0"/>
        </a:p>
      </dgm:t>
    </dgm:pt>
    <dgm:pt modelId="{F43978C3-8ECA-4D9F-84D8-C03DC9F44400}" type="parTrans" cxnId="{158E4863-485B-407D-8EAA-1F146B68B4C4}">
      <dgm:prSet/>
      <dgm:spPr/>
      <dgm:t>
        <a:bodyPr/>
        <a:lstStyle/>
        <a:p>
          <a:endParaRPr lang="ru-RU"/>
        </a:p>
      </dgm:t>
    </dgm:pt>
    <dgm:pt modelId="{E50F5CC9-5C05-44D0-8460-B59E6D33E84C}" type="sibTrans" cxnId="{158E4863-485B-407D-8EAA-1F146B68B4C4}">
      <dgm:prSet/>
      <dgm:spPr/>
      <dgm:t>
        <a:bodyPr/>
        <a:lstStyle/>
        <a:p>
          <a:endParaRPr lang="ru-RU"/>
        </a:p>
      </dgm:t>
    </dgm:pt>
    <dgm:pt modelId="{43B2F825-790A-4A9F-8631-EE4865135E3D}">
      <dgm:prSet phldrT="[Текст]" custT="1"/>
      <dgm:spPr/>
      <dgm:t>
        <a:bodyPr/>
        <a:lstStyle/>
        <a:p>
          <a:r>
            <a:rPr lang="ru-RU" sz="3200" dirty="0"/>
            <a:t>ЖАОК </a:t>
          </a:r>
          <a:r>
            <a:rPr lang="ru-RU" sz="3200" dirty="0" err="1"/>
            <a:t>түсіру</a:t>
          </a:r>
          <a:endParaRPr lang="ru-RU" sz="3200" dirty="0"/>
        </a:p>
      </dgm:t>
    </dgm:pt>
    <dgm:pt modelId="{FDBD86EC-9EF3-4FD6-9521-1ED09BBBDC30}" type="parTrans" cxnId="{5B34CF2F-EF17-438B-BC8F-1630A7EC2D61}">
      <dgm:prSet/>
      <dgm:spPr/>
      <dgm:t>
        <a:bodyPr/>
        <a:lstStyle/>
        <a:p>
          <a:endParaRPr lang="ru-RU"/>
        </a:p>
      </dgm:t>
    </dgm:pt>
    <dgm:pt modelId="{5F176966-378A-4D17-90D0-50E1C7BE5F0A}" type="sibTrans" cxnId="{5B34CF2F-EF17-438B-BC8F-1630A7EC2D61}">
      <dgm:prSet/>
      <dgm:spPr/>
      <dgm:t>
        <a:bodyPr/>
        <a:lstStyle/>
        <a:p>
          <a:endParaRPr lang="ru-RU"/>
        </a:p>
      </dgm:t>
    </dgm:pt>
    <dgm:pt modelId="{D36BE396-CBB9-401A-A01E-005778ED1AF0}">
      <dgm:prSet phldrT="[Текст]"/>
      <dgm:spPr/>
      <dgm:t>
        <a:bodyPr/>
        <a:lstStyle/>
        <a:p>
          <a:r>
            <a:rPr lang="ru-RU"/>
            <a:t>4</a:t>
          </a:r>
        </a:p>
      </dgm:t>
    </dgm:pt>
    <dgm:pt modelId="{36356AA1-1406-41C1-8057-5451B27DE6FC}" type="parTrans" cxnId="{984B7CB7-7983-4271-BD42-A8CAA5B0C185}">
      <dgm:prSet/>
      <dgm:spPr/>
      <dgm:t>
        <a:bodyPr/>
        <a:lstStyle/>
        <a:p>
          <a:endParaRPr lang="ru-RU"/>
        </a:p>
      </dgm:t>
    </dgm:pt>
    <dgm:pt modelId="{94C61B33-E05E-4377-AF7F-3219047DCF50}" type="sibTrans" cxnId="{984B7CB7-7983-4271-BD42-A8CAA5B0C185}">
      <dgm:prSet/>
      <dgm:spPr/>
      <dgm:t>
        <a:bodyPr/>
        <a:lstStyle/>
        <a:p>
          <a:endParaRPr lang="ru-RU"/>
        </a:p>
      </dgm:t>
    </dgm:pt>
    <dgm:pt modelId="{9B007A68-389E-4125-BCD3-C5A6C0D3E13C}">
      <dgm:prSet custT="1"/>
      <dgm:spPr/>
      <dgm:t>
        <a:bodyPr/>
        <a:lstStyle/>
        <a:p>
          <a:r>
            <a:rPr lang="ru-RU" sz="3200" dirty="0"/>
            <a:t>ЖАОК </a:t>
          </a:r>
          <a:r>
            <a:rPr lang="ru-RU" sz="3200" dirty="0" err="1"/>
            <a:t>тестілерін</a:t>
          </a:r>
          <a:r>
            <a:rPr lang="ru-RU" sz="3200" dirty="0"/>
            <a:t> </a:t>
          </a:r>
          <a:r>
            <a:rPr lang="ru-RU" sz="3200" dirty="0" err="1"/>
            <a:t>дайындау</a:t>
          </a:r>
          <a:endParaRPr lang="ru-RU" sz="3200" dirty="0"/>
        </a:p>
      </dgm:t>
    </dgm:pt>
    <dgm:pt modelId="{4CC3ED95-1BE5-401D-A7BF-15C1D4757638}" type="parTrans" cxnId="{93E0F479-6B4C-433E-A4BC-A9A85EE5F70B}">
      <dgm:prSet/>
      <dgm:spPr/>
      <dgm:t>
        <a:bodyPr/>
        <a:lstStyle/>
        <a:p>
          <a:endParaRPr lang="ru-RU"/>
        </a:p>
      </dgm:t>
    </dgm:pt>
    <dgm:pt modelId="{6CF239E6-1714-49DC-AD23-E3BB50D06CE1}" type="sibTrans" cxnId="{93E0F479-6B4C-433E-A4BC-A9A85EE5F70B}">
      <dgm:prSet/>
      <dgm:spPr/>
      <dgm:t>
        <a:bodyPr/>
        <a:lstStyle/>
        <a:p>
          <a:endParaRPr lang="ru-RU"/>
        </a:p>
      </dgm:t>
    </dgm:pt>
    <dgm:pt modelId="{9608FE09-CCCB-41D6-8906-7EFA7365EA2A}">
      <dgm:prSet custT="1"/>
      <dgm:spPr/>
      <dgm:t>
        <a:bodyPr/>
        <a:lstStyle/>
        <a:p>
          <a:r>
            <a:rPr lang="ru-RU" sz="3200" dirty="0" err="1"/>
            <a:t>платформаға</a:t>
          </a:r>
          <a:r>
            <a:rPr lang="ru-RU" sz="3200" dirty="0"/>
            <a:t> </a:t>
          </a:r>
          <a:r>
            <a:rPr lang="ru-RU" sz="3200" dirty="0" err="1"/>
            <a:t>жүктеу</a:t>
          </a:r>
          <a:r>
            <a:rPr lang="ru-RU" sz="3200" dirty="0"/>
            <a:t> </a:t>
          </a:r>
        </a:p>
      </dgm:t>
    </dgm:pt>
    <dgm:pt modelId="{F6245528-DF61-40BA-8670-B1619D9E869B}" type="parTrans" cxnId="{A6829EA6-1EF2-4BA8-A774-2D9B7A6C73DC}">
      <dgm:prSet/>
      <dgm:spPr/>
      <dgm:t>
        <a:bodyPr/>
        <a:lstStyle/>
        <a:p>
          <a:endParaRPr lang="ru-RU"/>
        </a:p>
      </dgm:t>
    </dgm:pt>
    <dgm:pt modelId="{E20AC4D1-C3CA-40F9-9C20-5416C05FEC0B}" type="sibTrans" cxnId="{A6829EA6-1EF2-4BA8-A774-2D9B7A6C73DC}">
      <dgm:prSet/>
      <dgm:spPr/>
      <dgm:t>
        <a:bodyPr/>
        <a:lstStyle/>
        <a:p>
          <a:endParaRPr lang="ru-RU"/>
        </a:p>
      </dgm:t>
    </dgm:pt>
    <dgm:pt modelId="{F500FEEB-C20D-4134-8807-1EE4D29255B7}" type="pres">
      <dgm:prSet presAssocID="{6CC85995-C901-400F-889E-A5529677FD7D}" presName="linearFlow" presStyleCnt="0">
        <dgm:presLayoutVars>
          <dgm:dir/>
          <dgm:animLvl val="lvl"/>
          <dgm:resizeHandles val="exact"/>
        </dgm:presLayoutVars>
      </dgm:prSet>
      <dgm:spPr/>
    </dgm:pt>
    <dgm:pt modelId="{A3302F42-FEA2-4BAF-B1F5-80D4A76D6437}" type="pres">
      <dgm:prSet presAssocID="{50A49D48-B0E9-425B-B4B6-2C9C28B4F3DD}" presName="composite" presStyleCnt="0"/>
      <dgm:spPr/>
    </dgm:pt>
    <dgm:pt modelId="{7AB21DF4-87E5-48D0-8E58-59EFD600158A}" type="pres">
      <dgm:prSet presAssocID="{50A49D48-B0E9-425B-B4B6-2C9C28B4F3DD}" presName="parentText" presStyleLbl="alignNode1" presStyleIdx="0" presStyleCnt="4">
        <dgm:presLayoutVars>
          <dgm:chMax val="1"/>
          <dgm:bulletEnabled val="1"/>
        </dgm:presLayoutVars>
      </dgm:prSet>
      <dgm:spPr/>
    </dgm:pt>
    <dgm:pt modelId="{E634B53A-DE6C-4438-A719-85D4874EB15D}" type="pres">
      <dgm:prSet presAssocID="{50A49D48-B0E9-425B-B4B6-2C9C28B4F3DD}" presName="descendantText" presStyleLbl="alignAcc1" presStyleIdx="0" presStyleCnt="4" custScaleX="38650">
        <dgm:presLayoutVars>
          <dgm:bulletEnabled val="1"/>
        </dgm:presLayoutVars>
      </dgm:prSet>
      <dgm:spPr/>
    </dgm:pt>
    <dgm:pt modelId="{FE66525D-AE2B-43A5-BBC1-533E607A06BB}" type="pres">
      <dgm:prSet presAssocID="{C9D9BBAF-7D9D-41BB-94A5-6D7FCBA87302}" presName="sp" presStyleCnt="0"/>
      <dgm:spPr/>
    </dgm:pt>
    <dgm:pt modelId="{C06B07D8-119E-49D3-8439-1E022B1350EF}" type="pres">
      <dgm:prSet presAssocID="{2DCBCAD4-EAC9-4DDB-91A6-8148485CA951}" presName="composite" presStyleCnt="0"/>
      <dgm:spPr/>
    </dgm:pt>
    <dgm:pt modelId="{DED6214D-53CD-4905-8811-F57D7019E026}" type="pres">
      <dgm:prSet presAssocID="{2DCBCAD4-EAC9-4DDB-91A6-8148485CA951}" presName="parentText" presStyleLbl="alignNode1" presStyleIdx="1" presStyleCnt="4">
        <dgm:presLayoutVars>
          <dgm:chMax val="1"/>
          <dgm:bulletEnabled val="1"/>
        </dgm:presLayoutVars>
      </dgm:prSet>
      <dgm:spPr/>
    </dgm:pt>
    <dgm:pt modelId="{C754360E-C6CC-4F84-88B8-F59A3DB16230}" type="pres">
      <dgm:prSet presAssocID="{2DCBCAD4-EAC9-4DDB-91A6-8148485CA951}" presName="descendantText" presStyleLbl="alignAcc1" presStyleIdx="1" presStyleCnt="4" custScaleX="39198">
        <dgm:presLayoutVars>
          <dgm:bulletEnabled val="1"/>
        </dgm:presLayoutVars>
      </dgm:prSet>
      <dgm:spPr/>
    </dgm:pt>
    <dgm:pt modelId="{E08170FA-841F-4EB6-8A79-67EBFDC6F40F}" type="pres">
      <dgm:prSet presAssocID="{167F14A8-4FB7-49A7-A95C-1136EEE03D09}" presName="sp" presStyleCnt="0"/>
      <dgm:spPr/>
    </dgm:pt>
    <dgm:pt modelId="{D1F70193-8E26-4AC7-95CE-2479374F71A2}" type="pres">
      <dgm:prSet presAssocID="{DAD29F64-91A2-4046-8317-36DA3154FCCC}" presName="composite" presStyleCnt="0"/>
      <dgm:spPr/>
    </dgm:pt>
    <dgm:pt modelId="{1298F659-E63E-4484-81A7-495A664D1EDD}" type="pres">
      <dgm:prSet presAssocID="{DAD29F64-91A2-4046-8317-36DA3154FCCC}" presName="parentText" presStyleLbl="alignNode1" presStyleIdx="2" presStyleCnt="4">
        <dgm:presLayoutVars>
          <dgm:chMax val="1"/>
          <dgm:bulletEnabled val="1"/>
        </dgm:presLayoutVars>
      </dgm:prSet>
      <dgm:spPr/>
    </dgm:pt>
    <dgm:pt modelId="{B3911F06-634E-42F7-AC8F-8418A5FEF8EC}" type="pres">
      <dgm:prSet presAssocID="{DAD29F64-91A2-4046-8317-36DA3154FCCC}" presName="descendantText" presStyleLbl="alignAcc1" presStyleIdx="2" presStyleCnt="4" custScaleX="63259">
        <dgm:presLayoutVars>
          <dgm:bulletEnabled val="1"/>
        </dgm:presLayoutVars>
      </dgm:prSet>
      <dgm:spPr/>
    </dgm:pt>
    <dgm:pt modelId="{6B8CF4FE-8C1D-4F33-AAD1-9A3A25D301E3}" type="pres">
      <dgm:prSet presAssocID="{B4AE592D-31F2-4F51-8F0D-B80F7017DBB6}" presName="sp" presStyleCnt="0"/>
      <dgm:spPr/>
    </dgm:pt>
    <dgm:pt modelId="{8D8538D4-DBB3-4989-852D-AAB1CC75CE14}" type="pres">
      <dgm:prSet presAssocID="{D36BE396-CBB9-401A-A01E-005778ED1AF0}" presName="composite" presStyleCnt="0"/>
      <dgm:spPr/>
    </dgm:pt>
    <dgm:pt modelId="{47ED5BA7-1F15-4E95-8B1E-3EBE3BDF3C71}" type="pres">
      <dgm:prSet presAssocID="{D36BE396-CBB9-401A-A01E-005778ED1AF0}" presName="parentText" presStyleLbl="alignNode1" presStyleIdx="3" presStyleCnt="4">
        <dgm:presLayoutVars>
          <dgm:chMax val="1"/>
          <dgm:bulletEnabled val="1"/>
        </dgm:presLayoutVars>
      </dgm:prSet>
      <dgm:spPr/>
    </dgm:pt>
    <dgm:pt modelId="{DB011B21-48E4-46F6-9827-0E46F6709D13}" type="pres">
      <dgm:prSet presAssocID="{D36BE396-CBB9-401A-A01E-005778ED1AF0}" presName="descendantText" presStyleLbl="alignAcc1" presStyleIdx="3" presStyleCnt="4" custScaleX="63911">
        <dgm:presLayoutVars>
          <dgm:bulletEnabled val="1"/>
        </dgm:presLayoutVars>
      </dgm:prSet>
      <dgm:spPr/>
    </dgm:pt>
  </dgm:ptLst>
  <dgm:cxnLst>
    <dgm:cxn modelId="{F2620003-0E65-4AEF-8A20-A7B2A1746A3F}" type="presOf" srcId="{2DCBCAD4-EAC9-4DDB-91A6-8148485CA951}" destId="{DED6214D-53CD-4905-8811-F57D7019E026}" srcOrd="0" destOrd="0" presId="urn:microsoft.com/office/officeart/2005/8/layout/chevron2"/>
    <dgm:cxn modelId="{179AE003-E738-4DEE-B90E-85999E517367}" srcId="{6CC85995-C901-400F-889E-A5529677FD7D}" destId="{DAD29F64-91A2-4046-8317-36DA3154FCCC}" srcOrd="2" destOrd="0" parTransId="{1105C00F-611D-4C32-AE9B-5BD5491EC71A}" sibTransId="{B4AE592D-31F2-4F51-8F0D-B80F7017DBB6}"/>
    <dgm:cxn modelId="{AB1CE01F-7DDE-47B2-9667-9DCC28456545}" type="presOf" srcId="{9EA0600F-5C5B-4E55-A676-913C1ACC8C88}" destId="{C754360E-C6CC-4F84-88B8-F59A3DB16230}" srcOrd="0" destOrd="0" presId="urn:microsoft.com/office/officeart/2005/8/layout/chevron2"/>
    <dgm:cxn modelId="{66561321-D1F8-41AC-9055-DA15BEE88C2E}" srcId="{6CC85995-C901-400F-889E-A5529677FD7D}" destId="{2DCBCAD4-EAC9-4DDB-91A6-8148485CA951}" srcOrd="1" destOrd="0" parTransId="{7A58769F-CB8D-4160-BB17-5721B72C1520}" sibTransId="{167F14A8-4FB7-49A7-A95C-1136EEE03D09}"/>
    <dgm:cxn modelId="{1498C526-D9DD-4F12-95DD-A9FD58529BA2}" srcId="{2DCBCAD4-EAC9-4DDB-91A6-8148485CA951}" destId="{9EA0600F-5C5B-4E55-A676-913C1ACC8C88}" srcOrd="0" destOrd="0" parTransId="{A332E34E-979A-4EFA-83E6-EA77A289A132}" sibTransId="{88AF7EAC-7CE0-4C0D-9F55-FFB95A4F19A6}"/>
    <dgm:cxn modelId="{5B34CF2F-EF17-438B-BC8F-1630A7EC2D61}" srcId="{DAD29F64-91A2-4046-8317-36DA3154FCCC}" destId="{43B2F825-790A-4A9F-8631-EE4865135E3D}" srcOrd="1" destOrd="0" parTransId="{FDBD86EC-9EF3-4FD6-9521-1ED09BBBDC30}" sibTransId="{5F176966-378A-4D17-90D0-50E1C7BE5F0A}"/>
    <dgm:cxn modelId="{0D75403E-D77C-4DAD-9286-4990A434FEA3}" srcId="{50A49D48-B0E9-425B-B4B6-2C9C28B4F3DD}" destId="{F15D6CC6-3392-48CD-9A5E-2B86D90D0036}" srcOrd="0" destOrd="0" parTransId="{0C3CAFF1-F8FD-47A5-BDD1-9922A61CFB23}" sibTransId="{B6970DAD-8B6A-4DB8-B062-06A928B28F0B}"/>
    <dgm:cxn modelId="{CA5DDF4C-E64E-40A4-8795-D610589F28F3}" type="presOf" srcId="{F15D6CC6-3392-48CD-9A5E-2B86D90D0036}" destId="{E634B53A-DE6C-4438-A719-85D4874EB15D}" srcOrd="0" destOrd="0" presId="urn:microsoft.com/office/officeart/2005/8/layout/chevron2"/>
    <dgm:cxn modelId="{872D434D-B323-4227-B3DE-6F80DBB98F6A}" srcId="{6CC85995-C901-400F-889E-A5529677FD7D}" destId="{50A49D48-B0E9-425B-B4B6-2C9C28B4F3DD}" srcOrd="0" destOrd="0" parTransId="{663A1375-D8E6-4377-ABE2-CA60C13E4740}" sibTransId="{C9D9BBAF-7D9D-41BB-94A5-6D7FCBA87302}"/>
    <dgm:cxn modelId="{C647C34D-3022-4251-AB67-ED1D41B8C312}" type="presOf" srcId="{9608FE09-CCCB-41D6-8906-7EFA7365EA2A}" destId="{DB011B21-48E4-46F6-9827-0E46F6709D13}" srcOrd="0" destOrd="1" presId="urn:microsoft.com/office/officeart/2005/8/layout/chevron2"/>
    <dgm:cxn modelId="{158E4863-485B-407D-8EAA-1F146B68B4C4}" srcId="{DAD29F64-91A2-4046-8317-36DA3154FCCC}" destId="{77F57A81-9925-4B63-9591-AD3C67F430D5}" srcOrd="0" destOrd="0" parTransId="{F43978C3-8ECA-4D9F-84D8-C03DC9F44400}" sibTransId="{E50F5CC9-5C05-44D0-8460-B59E6D33E84C}"/>
    <dgm:cxn modelId="{689D2F6D-96AE-40EE-AA25-AAFF4A39F9B2}" type="presOf" srcId="{6CC85995-C901-400F-889E-A5529677FD7D}" destId="{F500FEEB-C20D-4134-8807-1EE4D29255B7}" srcOrd="0" destOrd="0" presId="urn:microsoft.com/office/officeart/2005/8/layout/chevron2"/>
    <dgm:cxn modelId="{E406586F-2A12-424C-AE8C-7C4A978CC5EF}" type="presOf" srcId="{50A49D48-B0E9-425B-B4B6-2C9C28B4F3DD}" destId="{7AB21DF4-87E5-48D0-8E58-59EFD600158A}" srcOrd="0" destOrd="0" presId="urn:microsoft.com/office/officeart/2005/8/layout/chevron2"/>
    <dgm:cxn modelId="{93E0F479-6B4C-433E-A4BC-A9A85EE5F70B}" srcId="{D36BE396-CBB9-401A-A01E-005778ED1AF0}" destId="{9B007A68-389E-4125-BCD3-C5A6C0D3E13C}" srcOrd="0" destOrd="0" parTransId="{4CC3ED95-1BE5-401D-A7BF-15C1D4757638}" sibTransId="{6CF239E6-1714-49DC-AD23-E3BB50D06CE1}"/>
    <dgm:cxn modelId="{452D8D80-9E89-4F63-B4C5-DF3873C93C73}" type="presOf" srcId="{9B007A68-389E-4125-BCD3-C5A6C0D3E13C}" destId="{DB011B21-48E4-46F6-9827-0E46F6709D13}" srcOrd="0" destOrd="0" presId="urn:microsoft.com/office/officeart/2005/8/layout/chevron2"/>
    <dgm:cxn modelId="{A6829EA6-1EF2-4BA8-A774-2D9B7A6C73DC}" srcId="{D36BE396-CBB9-401A-A01E-005778ED1AF0}" destId="{9608FE09-CCCB-41D6-8906-7EFA7365EA2A}" srcOrd="1" destOrd="0" parTransId="{F6245528-DF61-40BA-8670-B1619D9E869B}" sibTransId="{E20AC4D1-C3CA-40F9-9C20-5416C05FEC0B}"/>
    <dgm:cxn modelId="{984B7CB7-7983-4271-BD42-A8CAA5B0C185}" srcId="{6CC85995-C901-400F-889E-A5529677FD7D}" destId="{D36BE396-CBB9-401A-A01E-005778ED1AF0}" srcOrd="3" destOrd="0" parTransId="{36356AA1-1406-41C1-8057-5451B27DE6FC}" sibTransId="{94C61B33-E05E-4377-AF7F-3219047DCF50}"/>
    <dgm:cxn modelId="{A3C7E8B8-28BB-4BE1-990C-4C901AC81FBE}" type="presOf" srcId="{DAD29F64-91A2-4046-8317-36DA3154FCCC}" destId="{1298F659-E63E-4484-81A7-495A664D1EDD}" srcOrd="0" destOrd="0" presId="urn:microsoft.com/office/officeart/2005/8/layout/chevron2"/>
    <dgm:cxn modelId="{FD9171D2-5CB3-4445-A8F3-630EBF902028}" type="presOf" srcId="{77F57A81-9925-4B63-9591-AD3C67F430D5}" destId="{B3911F06-634E-42F7-AC8F-8418A5FEF8EC}" srcOrd="0" destOrd="0" presId="urn:microsoft.com/office/officeart/2005/8/layout/chevron2"/>
    <dgm:cxn modelId="{35696DD7-2671-49CA-B402-6855431026F7}" type="presOf" srcId="{43B2F825-790A-4A9F-8631-EE4865135E3D}" destId="{B3911F06-634E-42F7-AC8F-8418A5FEF8EC}" srcOrd="0" destOrd="1" presId="urn:microsoft.com/office/officeart/2005/8/layout/chevron2"/>
    <dgm:cxn modelId="{FB845BFE-A76A-496F-A750-0BFBC24FA617}" type="presOf" srcId="{D36BE396-CBB9-401A-A01E-005778ED1AF0}" destId="{47ED5BA7-1F15-4E95-8B1E-3EBE3BDF3C71}" srcOrd="0" destOrd="0" presId="urn:microsoft.com/office/officeart/2005/8/layout/chevron2"/>
    <dgm:cxn modelId="{6C4F860A-8CF1-486A-99E8-A50851BC36AD}" type="presParOf" srcId="{F500FEEB-C20D-4134-8807-1EE4D29255B7}" destId="{A3302F42-FEA2-4BAF-B1F5-80D4A76D6437}" srcOrd="0" destOrd="0" presId="urn:microsoft.com/office/officeart/2005/8/layout/chevron2"/>
    <dgm:cxn modelId="{A3DDF3BE-900E-4EDF-9F77-704F5DB137B9}" type="presParOf" srcId="{A3302F42-FEA2-4BAF-B1F5-80D4A76D6437}" destId="{7AB21DF4-87E5-48D0-8E58-59EFD600158A}" srcOrd="0" destOrd="0" presId="urn:microsoft.com/office/officeart/2005/8/layout/chevron2"/>
    <dgm:cxn modelId="{C2B5D707-1940-4FA3-B80C-7EB40C892FFA}" type="presParOf" srcId="{A3302F42-FEA2-4BAF-B1F5-80D4A76D6437}" destId="{E634B53A-DE6C-4438-A719-85D4874EB15D}" srcOrd="1" destOrd="0" presId="urn:microsoft.com/office/officeart/2005/8/layout/chevron2"/>
    <dgm:cxn modelId="{83366B43-CBB6-4101-85D5-47BC16FAE718}" type="presParOf" srcId="{F500FEEB-C20D-4134-8807-1EE4D29255B7}" destId="{FE66525D-AE2B-43A5-BBC1-533E607A06BB}" srcOrd="1" destOrd="0" presId="urn:microsoft.com/office/officeart/2005/8/layout/chevron2"/>
    <dgm:cxn modelId="{978930AA-CB2A-408C-A434-DE1F181C1ADC}" type="presParOf" srcId="{F500FEEB-C20D-4134-8807-1EE4D29255B7}" destId="{C06B07D8-119E-49D3-8439-1E022B1350EF}" srcOrd="2" destOrd="0" presId="urn:microsoft.com/office/officeart/2005/8/layout/chevron2"/>
    <dgm:cxn modelId="{B5730676-131C-4CA5-8C67-8C6F37D63892}" type="presParOf" srcId="{C06B07D8-119E-49D3-8439-1E022B1350EF}" destId="{DED6214D-53CD-4905-8811-F57D7019E026}" srcOrd="0" destOrd="0" presId="urn:microsoft.com/office/officeart/2005/8/layout/chevron2"/>
    <dgm:cxn modelId="{E860D4C9-14FC-4ED1-B78B-01552030DB54}" type="presParOf" srcId="{C06B07D8-119E-49D3-8439-1E022B1350EF}" destId="{C754360E-C6CC-4F84-88B8-F59A3DB16230}" srcOrd="1" destOrd="0" presId="urn:microsoft.com/office/officeart/2005/8/layout/chevron2"/>
    <dgm:cxn modelId="{6544D81D-6BB9-425E-87B3-10A7E1097FB1}" type="presParOf" srcId="{F500FEEB-C20D-4134-8807-1EE4D29255B7}" destId="{E08170FA-841F-4EB6-8A79-67EBFDC6F40F}" srcOrd="3" destOrd="0" presId="urn:microsoft.com/office/officeart/2005/8/layout/chevron2"/>
    <dgm:cxn modelId="{BD8180B4-28F9-4270-A8EB-A8868D72A600}" type="presParOf" srcId="{F500FEEB-C20D-4134-8807-1EE4D29255B7}" destId="{D1F70193-8E26-4AC7-95CE-2479374F71A2}" srcOrd="4" destOrd="0" presId="urn:microsoft.com/office/officeart/2005/8/layout/chevron2"/>
    <dgm:cxn modelId="{C886411D-3573-4844-90B5-AA00A8B39D75}" type="presParOf" srcId="{D1F70193-8E26-4AC7-95CE-2479374F71A2}" destId="{1298F659-E63E-4484-81A7-495A664D1EDD}" srcOrd="0" destOrd="0" presId="urn:microsoft.com/office/officeart/2005/8/layout/chevron2"/>
    <dgm:cxn modelId="{121A7DA3-758D-485E-9FDA-2EB84EDBE4E0}" type="presParOf" srcId="{D1F70193-8E26-4AC7-95CE-2479374F71A2}" destId="{B3911F06-634E-42F7-AC8F-8418A5FEF8EC}" srcOrd="1" destOrd="0" presId="urn:microsoft.com/office/officeart/2005/8/layout/chevron2"/>
    <dgm:cxn modelId="{EA00D98D-E5B7-4127-A924-40CE792CBF40}" type="presParOf" srcId="{F500FEEB-C20D-4134-8807-1EE4D29255B7}" destId="{6B8CF4FE-8C1D-4F33-AAD1-9A3A25D301E3}" srcOrd="5" destOrd="0" presId="urn:microsoft.com/office/officeart/2005/8/layout/chevron2"/>
    <dgm:cxn modelId="{08B47D3E-6A7C-4306-8C1C-59F980CB0970}" type="presParOf" srcId="{F500FEEB-C20D-4134-8807-1EE4D29255B7}" destId="{8D8538D4-DBB3-4989-852D-AAB1CC75CE14}" srcOrd="6" destOrd="0" presId="urn:microsoft.com/office/officeart/2005/8/layout/chevron2"/>
    <dgm:cxn modelId="{78678DD3-547D-454B-83EE-8FCC4C9EBD47}" type="presParOf" srcId="{8D8538D4-DBB3-4989-852D-AAB1CC75CE14}" destId="{47ED5BA7-1F15-4E95-8B1E-3EBE3BDF3C71}" srcOrd="0" destOrd="0" presId="urn:microsoft.com/office/officeart/2005/8/layout/chevron2"/>
    <dgm:cxn modelId="{DCFE3E20-5654-4633-B006-9B68E3BC58F3}" type="presParOf" srcId="{8D8538D4-DBB3-4989-852D-AAB1CC75CE14}" destId="{DB011B21-48E4-46F6-9827-0E46F6709D1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21DF4-87E5-48D0-8E58-59EFD600158A}">
      <dsp:nvSpPr>
        <dsp:cNvPr id="0" name=""/>
        <dsp:cNvSpPr/>
      </dsp:nvSpPr>
      <dsp:spPr>
        <a:xfrm rot="5400000">
          <a:off x="1191200" y="325382"/>
          <a:ext cx="2142660" cy="149986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ru-RU" sz="4400" kern="1200"/>
            <a:t>1</a:t>
          </a:r>
        </a:p>
      </dsp:txBody>
      <dsp:txXfrm rot="-5400000">
        <a:off x="1512599" y="753914"/>
        <a:ext cx="1499862" cy="642798"/>
      </dsp:txXfrm>
    </dsp:sp>
    <dsp:sp modelId="{E634B53A-DE6C-4438-A719-85D4874EB15D}">
      <dsp:nvSpPr>
        <dsp:cNvPr id="0" name=""/>
        <dsp:cNvSpPr/>
      </dsp:nvSpPr>
      <dsp:spPr>
        <a:xfrm rot="5400000">
          <a:off x="4482535" y="-1176240"/>
          <a:ext cx="1392729" cy="375317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ru-RU" sz="4000" kern="1200" dirty="0" err="1"/>
            <a:t>Жоспарлау</a:t>
          </a:r>
          <a:endParaRPr lang="ru-RU" sz="4000" kern="1200" dirty="0"/>
        </a:p>
      </dsp:txBody>
      <dsp:txXfrm rot="-5400000">
        <a:off x="3302311" y="71971"/>
        <a:ext cx="3685191" cy="1256755"/>
      </dsp:txXfrm>
    </dsp:sp>
    <dsp:sp modelId="{DED6214D-53CD-4905-8811-F57D7019E026}">
      <dsp:nvSpPr>
        <dsp:cNvPr id="0" name=""/>
        <dsp:cNvSpPr/>
      </dsp:nvSpPr>
      <dsp:spPr>
        <a:xfrm rot="5400000">
          <a:off x="1191200" y="2327322"/>
          <a:ext cx="2142660" cy="149986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ru-RU" sz="4400" kern="1200"/>
            <a:t>2</a:t>
          </a:r>
        </a:p>
      </dsp:txBody>
      <dsp:txXfrm rot="-5400000">
        <a:off x="1512599" y="2755854"/>
        <a:ext cx="1499862" cy="642798"/>
      </dsp:txXfrm>
    </dsp:sp>
    <dsp:sp modelId="{C754360E-C6CC-4F84-88B8-F59A3DB16230}">
      <dsp:nvSpPr>
        <dsp:cNvPr id="0" name=""/>
        <dsp:cNvSpPr/>
      </dsp:nvSpPr>
      <dsp:spPr>
        <a:xfrm rot="5400000">
          <a:off x="4513251" y="799091"/>
          <a:ext cx="1392729" cy="380639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ru-RU" sz="4000" kern="1200" dirty="0"/>
            <a:t>Дизайн</a:t>
          </a:r>
        </a:p>
      </dsp:txBody>
      <dsp:txXfrm rot="-5400000">
        <a:off x="3306420" y="2073910"/>
        <a:ext cx="3738405" cy="1256755"/>
      </dsp:txXfrm>
    </dsp:sp>
    <dsp:sp modelId="{1298F659-E63E-4484-81A7-495A664D1EDD}">
      <dsp:nvSpPr>
        <dsp:cNvPr id="0" name=""/>
        <dsp:cNvSpPr/>
      </dsp:nvSpPr>
      <dsp:spPr>
        <a:xfrm rot="5400000">
          <a:off x="1191200" y="4329262"/>
          <a:ext cx="2142660" cy="149986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ru-RU" sz="4400" kern="1200"/>
            <a:t>3</a:t>
          </a:r>
        </a:p>
      </dsp:txBody>
      <dsp:txXfrm rot="-5400000">
        <a:off x="1512599" y="4757794"/>
        <a:ext cx="1499862" cy="642798"/>
      </dsp:txXfrm>
    </dsp:sp>
    <dsp:sp modelId="{B3911F06-634E-42F7-AC8F-8418A5FEF8EC}">
      <dsp:nvSpPr>
        <dsp:cNvPr id="0" name=""/>
        <dsp:cNvSpPr/>
      </dsp:nvSpPr>
      <dsp:spPr>
        <a:xfrm rot="5400000">
          <a:off x="5861936" y="1632788"/>
          <a:ext cx="1392729" cy="6142880"/>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err="1"/>
            <a:t>Компоненттерді</a:t>
          </a:r>
          <a:r>
            <a:rPr lang="ru-RU" sz="3200" kern="1200" dirty="0"/>
            <a:t> </a:t>
          </a:r>
          <a:r>
            <a:rPr lang="ru-RU" sz="3200" kern="1200" dirty="0" err="1"/>
            <a:t>әзірлеу</a:t>
          </a:r>
          <a:endParaRPr lang="ru-RU" sz="3200" kern="1200" dirty="0"/>
        </a:p>
        <a:p>
          <a:pPr marL="285750" lvl="1" indent="-285750" algn="l" defTabSz="1422400">
            <a:lnSpc>
              <a:spcPct val="90000"/>
            </a:lnSpc>
            <a:spcBef>
              <a:spcPct val="0"/>
            </a:spcBef>
            <a:spcAft>
              <a:spcPct val="15000"/>
            </a:spcAft>
            <a:buChar char="•"/>
          </a:pPr>
          <a:r>
            <a:rPr lang="ru-RU" sz="3200" kern="1200" dirty="0"/>
            <a:t>ЖАОК </a:t>
          </a:r>
          <a:r>
            <a:rPr lang="ru-RU" sz="3200" kern="1200" dirty="0" err="1"/>
            <a:t>түсіру</a:t>
          </a:r>
          <a:endParaRPr lang="ru-RU" sz="3200" kern="1200" dirty="0"/>
        </a:p>
      </dsp:txBody>
      <dsp:txXfrm rot="-5400000">
        <a:off x="3486861" y="4075851"/>
        <a:ext cx="6074893" cy="1256755"/>
      </dsp:txXfrm>
    </dsp:sp>
    <dsp:sp modelId="{47ED5BA7-1F15-4E95-8B1E-3EBE3BDF3C71}">
      <dsp:nvSpPr>
        <dsp:cNvPr id="0" name=""/>
        <dsp:cNvSpPr/>
      </dsp:nvSpPr>
      <dsp:spPr>
        <a:xfrm rot="5400000">
          <a:off x="1191200" y="6331202"/>
          <a:ext cx="2142660" cy="149986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ru-RU" sz="4400" kern="1200"/>
            <a:t>4</a:t>
          </a:r>
        </a:p>
      </dsp:txBody>
      <dsp:txXfrm rot="-5400000">
        <a:off x="1512599" y="6759734"/>
        <a:ext cx="1499862" cy="642798"/>
      </dsp:txXfrm>
    </dsp:sp>
    <dsp:sp modelId="{DB011B21-48E4-46F6-9827-0E46F6709D13}">
      <dsp:nvSpPr>
        <dsp:cNvPr id="0" name=""/>
        <dsp:cNvSpPr/>
      </dsp:nvSpPr>
      <dsp:spPr>
        <a:xfrm rot="5400000">
          <a:off x="5898482" y="3603071"/>
          <a:ext cx="1392729" cy="620619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a:t>ЖАОК </a:t>
          </a:r>
          <a:r>
            <a:rPr lang="ru-RU" sz="3200" kern="1200" dirty="0" err="1"/>
            <a:t>тестілерін</a:t>
          </a:r>
          <a:r>
            <a:rPr lang="ru-RU" sz="3200" kern="1200" dirty="0"/>
            <a:t> </a:t>
          </a:r>
          <a:r>
            <a:rPr lang="ru-RU" sz="3200" kern="1200" dirty="0" err="1"/>
            <a:t>дайындау</a:t>
          </a:r>
          <a:endParaRPr lang="ru-RU" sz="3200" kern="1200" dirty="0"/>
        </a:p>
        <a:p>
          <a:pPr marL="285750" lvl="1" indent="-285750" algn="l" defTabSz="1422400">
            <a:lnSpc>
              <a:spcPct val="90000"/>
            </a:lnSpc>
            <a:spcBef>
              <a:spcPct val="0"/>
            </a:spcBef>
            <a:spcAft>
              <a:spcPct val="15000"/>
            </a:spcAft>
            <a:buChar char="•"/>
          </a:pPr>
          <a:r>
            <a:rPr lang="ru-RU" sz="3200" kern="1200" dirty="0" err="1"/>
            <a:t>платформаға</a:t>
          </a:r>
          <a:r>
            <a:rPr lang="ru-RU" sz="3200" kern="1200" dirty="0"/>
            <a:t> </a:t>
          </a:r>
          <a:r>
            <a:rPr lang="ru-RU" sz="3200" kern="1200" dirty="0" err="1"/>
            <a:t>жүктеу</a:t>
          </a:r>
          <a:r>
            <a:rPr lang="ru-RU" sz="3200" kern="1200" dirty="0"/>
            <a:t> </a:t>
          </a:r>
        </a:p>
      </dsp:txBody>
      <dsp:txXfrm rot="-5400000">
        <a:off x="3491751" y="6077790"/>
        <a:ext cx="6138206" cy="125675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E82444-36C1-CB4C-81E9-1F135A5AB71A}" type="datetimeFigureOut">
              <a:rPr lang="en-KZ" smtClean="0"/>
              <a:t>05.02.2024</a:t>
            </a:fld>
            <a:endParaRPr lang="en-K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A437F4-B4A7-1A4F-961F-86E352321C03}" type="slidenum">
              <a:rPr lang="en-KZ" smtClean="0"/>
              <a:t>‹#›</a:t>
            </a:fld>
            <a:endParaRPr lang="en-KZ"/>
          </a:p>
        </p:txBody>
      </p:sp>
    </p:spTree>
    <p:extLst>
      <p:ext uri="{BB962C8B-B14F-4D97-AF65-F5344CB8AC3E}">
        <p14:creationId xmlns:p14="http://schemas.microsoft.com/office/powerpoint/2010/main" val="2299772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C2A47AE-E0EA-C046-AF1A-5BB40733D507}"/>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25F802BE-6C35-3740-AE91-93E57FD6D9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Most e-learning courses are developed to build cognitive skills; the cognitive domain is the most suitable for e-learning. Within the cognitive domain, thinking skills may require more interactive e-learning activities because those skills are learned better “by doing”. Learning in the interpersonal domain can also be addressed in e-learning by using specific methods. For example, interactive role playing with appropriate feedback can be used to change attitudes and behaviours.</a:t>
            </a:r>
          </a:p>
          <a:p>
            <a:endParaRPr lang="en-US" altLang="en-US">
              <a:latin typeface="Arial" panose="020B0604020202020204" pitchFamily="34" charset="0"/>
            </a:endParaRPr>
          </a:p>
          <a:p>
            <a:r>
              <a:rPr lang="en-US" altLang="en-US">
                <a:latin typeface="Arial" panose="020B0604020202020204" pitchFamily="34" charset="0"/>
              </a:rPr>
              <a:t>Learning domains/categories of lear</a:t>
            </a:r>
          </a:p>
          <a:p>
            <a:r>
              <a:rPr lang="en-US" altLang="en-US">
                <a:latin typeface="Arial" panose="020B0604020202020204" pitchFamily="34" charset="0"/>
              </a:rPr>
              <a:t>ning outcomes</a:t>
            </a:r>
          </a:p>
          <a:p>
            <a:endParaRPr lang="en-US" altLang="en-US">
              <a:latin typeface="Arial" panose="020B0604020202020204" pitchFamily="34" charset="0"/>
            </a:endParaRPr>
          </a:p>
          <a:p>
            <a:r>
              <a:rPr lang="en-US" altLang="en-US">
                <a:latin typeface="Arial" panose="020B0604020202020204" pitchFamily="34" charset="0"/>
              </a:rPr>
              <a:t> Lab courses for science classes</a:t>
            </a:r>
          </a:p>
          <a:p>
            <a:r>
              <a:rPr lang="en-US" altLang="en-US">
                <a:latin typeface="Arial" panose="020B0604020202020204" pitchFamily="34" charset="0"/>
              </a:rPr>
              <a:t>·       Vocational courses</a:t>
            </a:r>
          </a:p>
          <a:p>
            <a:r>
              <a:rPr lang="en-US" altLang="en-US">
                <a:latin typeface="Arial" panose="020B0604020202020204" pitchFamily="34" charset="0"/>
              </a:rPr>
              <a:t>·       Physical education courses</a:t>
            </a:r>
          </a:p>
          <a:p>
            <a:r>
              <a:rPr lang="en-US" altLang="en-US">
                <a:latin typeface="Arial" panose="020B0604020202020204" pitchFamily="34" charset="0"/>
              </a:rPr>
              <a:t>·       Training in using specified equipment such as computers, cameras, musical instruments etc.</a:t>
            </a:r>
          </a:p>
          <a:p>
            <a:r>
              <a:rPr lang="en-US" altLang="en-US">
                <a:latin typeface="Arial" panose="020B0604020202020204" pitchFamily="34" charset="0"/>
              </a:rPr>
              <a:t>·       Performing arts</a:t>
            </a:r>
          </a:p>
          <a:p>
            <a:endParaRPr lang="en-US" altLang="en-US">
              <a:latin typeface="Arial" panose="020B0604020202020204" pitchFamily="34" charset="0"/>
            </a:endParaRPr>
          </a:p>
          <a:p>
            <a:endParaRPr lang="en-US" altLang="en-US">
              <a:latin typeface="Arial" panose="020B0604020202020204" pitchFamily="34" charset="0"/>
            </a:endParaRPr>
          </a:p>
          <a:p>
            <a:r>
              <a:rPr lang="en-US" altLang="en-US">
                <a:latin typeface="Arial" panose="020B0604020202020204" pitchFamily="34" charset="0"/>
              </a:rPr>
              <a:t>Former students giving tips on how to be successful</a:t>
            </a:r>
          </a:p>
          <a:p>
            <a:r>
              <a:rPr lang="en-US" altLang="en-US">
                <a:latin typeface="Arial" panose="020B0604020202020204" pitchFamily="34" charset="0"/>
              </a:rPr>
              <a:t>·       The instructor informing the students of the value of the course</a:t>
            </a:r>
          </a:p>
          <a:p>
            <a:r>
              <a:rPr lang="en-US" altLang="en-US">
                <a:latin typeface="Arial" panose="020B0604020202020204" pitchFamily="34" charset="0"/>
              </a:rPr>
              <a:t>·       Professionals who are using the knowledge from the course in their lives</a:t>
            </a:r>
          </a:p>
          <a:p>
            <a:r>
              <a:rPr lang="en-US" altLang="en-US">
                <a:latin typeface="Arial" panose="020B0604020202020204" pitchFamily="34" charset="0"/>
              </a:rPr>
              <a:t>·       An overview of the program with key support personnel and facilities visible to the student</a:t>
            </a:r>
          </a:p>
          <a:p>
            <a:r>
              <a:rPr lang="en-US" altLang="en-US">
                <a:latin typeface="Arial" panose="020B0604020202020204" pitchFamily="34" charset="0"/>
              </a:rPr>
              <a:t>·       Streaming audio files throughout the course encouraging students and providing helpful tips</a:t>
            </a:r>
          </a:p>
          <a:p>
            <a:r>
              <a:rPr lang="en-US" altLang="en-US">
                <a:latin typeface="Arial" panose="020B0604020202020204" pitchFamily="34" charset="0"/>
              </a:rPr>
              <a:t>·       Short video clips of the instructor explaining course content</a:t>
            </a:r>
          </a:p>
          <a:p>
            <a:endParaRPr lang="en-US" altLang="en-US">
              <a:latin typeface="Arial" panose="020B0604020202020204" pitchFamily="34" charset="0"/>
            </a:endParaRPr>
          </a:p>
        </p:txBody>
      </p:sp>
      <p:sp>
        <p:nvSpPr>
          <p:cNvPr id="29700" name="Slide Number Placeholder 3">
            <a:extLst>
              <a:ext uri="{FF2B5EF4-FFF2-40B4-BE49-F238E27FC236}">
                <a16:creationId xmlns:a16="http://schemas.microsoft.com/office/drawing/2014/main" id="{71671F5A-6BBC-7F43-AA6A-D62FE03E35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584FD9A-64FA-E945-AE5F-ED42637CB2CF}" type="slidenum">
              <a:rPr lang="en-US" altLang="en-US"/>
              <a:pPr/>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AA9E28B-F77D-104F-B3B5-5B43DFE58672}"/>
              </a:ext>
            </a:extLst>
          </p:cNvPr>
          <p:cNvSpPr>
            <a:spLocks noGrp="1" noRot="1" noChangeAspect="1" noTextEdit="1"/>
          </p:cNvSpPr>
          <p:nvPr>
            <p:ph type="sldImg"/>
          </p:nvPr>
        </p:nvSpPr>
        <p:spPr>
          <a:ln/>
        </p:spPr>
      </p:sp>
      <p:sp>
        <p:nvSpPr>
          <p:cNvPr id="31747" name="Notes Placeholder 2">
            <a:extLst>
              <a:ext uri="{FF2B5EF4-FFF2-40B4-BE49-F238E27FC236}">
                <a16:creationId xmlns:a16="http://schemas.microsoft.com/office/drawing/2014/main" id="{E1C459AC-254D-BC4B-93BA-91C06E1D4A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Technological Pedagogical Content Knowledge (TPACK), attempts to capture some of the essential qualities of knowledge required by teachers for technology integration in their teaching, while addressing the complex, multifaceted and situated nature of teacher knowledge. At the heart of the TPACK framework, is the complex interplay of three primary forms of knowledge: Content (CK), Pedagogy (PK), and Technology (TK).</a:t>
            </a:r>
          </a:p>
        </p:txBody>
      </p:sp>
      <p:sp>
        <p:nvSpPr>
          <p:cNvPr id="31748" name="Slide Number Placeholder 3">
            <a:extLst>
              <a:ext uri="{FF2B5EF4-FFF2-40B4-BE49-F238E27FC236}">
                <a16:creationId xmlns:a16="http://schemas.microsoft.com/office/drawing/2014/main" id="{E79F41BC-0149-EF47-BE7A-7D7B313276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C87F1DB-8857-3B49-A66E-2913136A3A1A}" type="slidenum">
              <a:rPr lang="en-US" altLang="en-US"/>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9166033"/>
            <a:ext cx="28898850" cy="708996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12" name="Rectangle 11"/>
          <p:cNvSpPr/>
          <p:nvPr/>
        </p:nvSpPr>
        <p:spPr>
          <a:xfrm>
            <a:off x="0" y="0"/>
            <a:ext cx="28898850" cy="916603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dirty="0"/>
          </a:p>
        </p:txBody>
      </p:sp>
      <p:sp>
        <p:nvSpPr>
          <p:cNvPr id="13" name="Rectangle 12"/>
          <p:cNvSpPr/>
          <p:nvPr/>
        </p:nvSpPr>
        <p:spPr>
          <a:xfrm>
            <a:off x="0" y="6286959"/>
            <a:ext cx="28898850" cy="5418667"/>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14" name="Oval 13"/>
          <p:cNvSpPr/>
          <p:nvPr/>
        </p:nvSpPr>
        <p:spPr>
          <a:xfrm>
            <a:off x="0" y="3793067"/>
            <a:ext cx="28898850" cy="12101689"/>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3" name="Subtitle 2"/>
          <p:cNvSpPr>
            <a:spLocks noGrp="1"/>
          </p:cNvSpPr>
          <p:nvPr>
            <p:ph type="subTitle" idx="1"/>
          </p:nvPr>
        </p:nvSpPr>
        <p:spPr>
          <a:xfrm>
            <a:off x="4657806" y="11976404"/>
            <a:ext cx="17815300" cy="2090949"/>
          </a:xfrm>
        </p:spPr>
        <p:txBody>
          <a:bodyPr>
            <a:normAutofit/>
          </a:bodyPr>
          <a:lstStyle>
            <a:lvl1pPr marL="0" indent="0" algn="l">
              <a:buNone/>
              <a:defRPr sz="6200">
                <a:solidFill>
                  <a:schemeClr val="tx2"/>
                </a:solidFill>
              </a:defRPr>
            </a:lvl1pPr>
            <a:lvl2pPr marL="1290127" indent="0" algn="ctr">
              <a:buNone/>
              <a:defRPr>
                <a:solidFill>
                  <a:schemeClr val="tx1">
                    <a:tint val="75000"/>
                  </a:schemeClr>
                </a:solidFill>
              </a:defRPr>
            </a:lvl2pPr>
            <a:lvl3pPr marL="2580254" indent="0" algn="ctr">
              <a:buNone/>
              <a:defRPr>
                <a:solidFill>
                  <a:schemeClr val="tx1">
                    <a:tint val="75000"/>
                  </a:schemeClr>
                </a:solidFill>
              </a:defRPr>
            </a:lvl3pPr>
            <a:lvl4pPr marL="3870381" indent="0" algn="ctr">
              <a:buNone/>
              <a:defRPr>
                <a:solidFill>
                  <a:schemeClr val="tx1">
                    <a:tint val="75000"/>
                  </a:schemeClr>
                </a:solidFill>
              </a:defRPr>
            </a:lvl4pPr>
            <a:lvl5pPr marL="5160508" indent="0" algn="ctr">
              <a:buNone/>
              <a:defRPr>
                <a:solidFill>
                  <a:schemeClr val="tx1">
                    <a:tint val="75000"/>
                  </a:schemeClr>
                </a:solidFill>
              </a:defRPr>
            </a:lvl5pPr>
            <a:lvl6pPr marL="6450635" indent="0" algn="ctr">
              <a:buNone/>
              <a:defRPr>
                <a:solidFill>
                  <a:schemeClr val="tx1">
                    <a:tint val="75000"/>
                  </a:schemeClr>
                </a:solidFill>
              </a:defRPr>
            </a:lvl6pPr>
            <a:lvl7pPr marL="7740762" indent="0" algn="ctr">
              <a:buNone/>
              <a:defRPr>
                <a:solidFill>
                  <a:schemeClr val="tx1">
                    <a:tint val="75000"/>
                  </a:schemeClr>
                </a:solidFill>
              </a:defRPr>
            </a:lvl7pPr>
            <a:lvl8pPr marL="9030889" indent="0" algn="ctr">
              <a:buNone/>
              <a:defRPr>
                <a:solidFill>
                  <a:schemeClr val="tx1">
                    <a:tint val="75000"/>
                  </a:schemeClr>
                </a:solidFill>
              </a:defRPr>
            </a:lvl8pPr>
            <a:lvl9pPr marL="10321016"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28E345-11F8-4895-AF05-73536BEF9A83}" type="datetimeFigureOut">
              <a:rPr lang="en-US" smtClean="0"/>
              <a:t>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342C4-7DDB-4F6D-B432-A5FACB2265C6}" type="slidenum">
              <a:rPr lang="en-US" smtClean="0"/>
              <a:t>‹#›</a:t>
            </a:fld>
            <a:endParaRPr lang="en-US"/>
          </a:p>
        </p:txBody>
      </p:sp>
      <p:sp>
        <p:nvSpPr>
          <p:cNvPr id="2" name="Title 1"/>
          <p:cNvSpPr>
            <a:spLocks noGrp="1"/>
          </p:cNvSpPr>
          <p:nvPr>
            <p:ph type="ctrTitle"/>
          </p:nvPr>
        </p:nvSpPr>
        <p:spPr>
          <a:xfrm>
            <a:off x="2583898" y="7424689"/>
            <a:ext cx="22677099" cy="4250470"/>
          </a:xfrm>
          <a:effectLst/>
        </p:spPr>
        <p:txBody>
          <a:bodyPr>
            <a:noAutofit/>
          </a:bodyPr>
          <a:lstStyle>
            <a:lvl1pPr marL="1806178" indent="-1290127" algn="l">
              <a:defRPr sz="152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6020594" y="1733971"/>
            <a:ext cx="20229195" cy="823637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4028E345-11F8-4895-AF05-73536BEF9A83}" type="datetimeFigureOut">
              <a:rPr lang="en-US" smtClean="0"/>
              <a:t>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342C4-7DDB-4F6D-B432-A5FACB2265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6356" y="892486"/>
            <a:ext cx="6502241" cy="12416804"/>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10505584" y="1733972"/>
            <a:ext cx="15262559" cy="1160232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28E345-11F8-4895-AF05-73536BEF9A83}" type="datetimeFigureOut">
              <a:rPr lang="en-US" smtClean="0"/>
              <a:t>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342C4-7DDB-4F6D-B432-A5FACB2265C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1444942" y="3793068"/>
            <a:ext cx="12763659" cy="10728209"/>
          </a:xfrm>
        </p:spPr>
        <p:txBody>
          <a:bodyPr/>
          <a:lstStyle>
            <a:lvl1pPr>
              <a:defRPr sz="6637"/>
            </a:lvl1pPr>
            <a:lvl2pPr>
              <a:defRPr sz="5689"/>
            </a:lvl2pPr>
            <a:lvl3pPr>
              <a:defRPr sz="4741"/>
            </a:lvl3pPr>
            <a:lvl4pPr>
              <a:defRPr sz="4267"/>
            </a:lvl4pPr>
            <a:lvl5pPr>
              <a:defRPr sz="4267"/>
            </a:lvl5pPr>
            <a:lvl6pPr>
              <a:defRPr sz="4267"/>
            </a:lvl6pPr>
            <a:lvl7pPr>
              <a:defRPr sz="4267"/>
            </a:lvl7pPr>
            <a:lvl8pPr>
              <a:defRPr sz="4267"/>
            </a:lvl8pPr>
            <a:lvl9pPr>
              <a:defRPr sz="4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14690249" y="3793068"/>
            <a:ext cx="12763659" cy="10728209"/>
          </a:xfrm>
        </p:spPr>
        <p:txBody>
          <a:bodyPr/>
          <a:lstStyle>
            <a:lvl1pPr>
              <a:defRPr sz="6637"/>
            </a:lvl1pPr>
            <a:lvl2pPr>
              <a:defRPr sz="5689"/>
            </a:lvl2pPr>
            <a:lvl3pPr>
              <a:defRPr sz="4741"/>
            </a:lvl3pPr>
            <a:lvl4pPr>
              <a:defRPr sz="4267"/>
            </a:lvl4pPr>
            <a:lvl5pPr>
              <a:defRPr sz="4267"/>
            </a:lvl5pPr>
            <a:lvl6pPr>
              <a:defRPr sz="4267"/>
            </a:lvl6pPr>
            <a:lvl7pPr>
              <a:defRPr sz="4267"/>
            </a:lvl7pPr>
            <a:lvl8pPr>
              <a:defRPr sz="4267"/>
            </a:lvl8pPr>
            <a:lvl9pPr>
              <a:defRPr sz="4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a:extLst>
              <a:ext uri="{FF2B5EF4-FFF2-40B4-BE49-F238E27FC236}">
                <a16:creationId xmlns:a16="http://schemas.microsoft.com/office/drawing/2014/main" id="{17EE6454-A878-C24D-9D18-1A1B4794E15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1792DC7C-CFF2-3E4C-B54B-31E5B50DC79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59283D56-501D-B04F-AA1C-6AAC0D5E41D1}"/>
              </a:ext>
            </a:extLst>
          </p:cNvPr>
          <p:cNvSpPr>
            <a:spLocks noGrp="1" noChangeArrowheads="1"/>
          </p:cNvSpPr>
          <p:nvPr>
            <p:ph type="sldNum" sz="quarter" idx="12"/>
          </p:nvPr>
        </p:nvSpPr>
        <p:spPr>
          <a:ln/>
        </p:spPr>
        <p:txBody>
          <a:bodyPr/>
          <a:lstStyle>
            <a:lvl1pPr>
              <a:defRPr/>
            </a:lvl1pPr>
          </a:lstStyle>
          <a:p>
            <a:fld id="{D93A4E8B-9AEE-E94C-A0F5-ADA4968E18CF}" type="slidenum">
              <a:rPr lang="en-GB" altLang="en-KZ"/>
              <a:pPr/>
              <a:t>‹#›</a:t>
            </a:fld>
            <a:endParaRPr lang="en-GB" altLang="en-KZ"/>
          </a:p>
        </p:txBody>
      </p:sp>
    </p:spTree>
    <p:extLst>
      <p:ext uri="{BB962C8B-B14F-4D97-AF65-F5344CB8AC3E}">
        <p14:creationId xmlns:p14="http://schemas.microsoft.com/office/powerpoint/2010/main" val="298001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9D6DBB98-AF5E-284C-8C27-605B09F82F2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FAAEC44-0A2A-994E-8311-7D44C19E158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F161973-A149-8B47-A01B-F591AB42EDD5}"/>
              </a:ext>
            </a:extLst>
          </p:cNvPr>
          <p:cNvSpPr>
            <a:spLocks noGrp="1" noChangeArrowheads="1"/>
          </p:cNvSpPr>
          <p:nvPr>
            <p:ph type="sldNum" sz="quarter" idx="12"/>
          </p:nvPr>
        </p:nvSpPr>
        <p:spPr>
          <a:ln/>
        </p:spPr>
        <p:txBody>
          <a:bodyPr/>
          <a:lstStyle>
            <a:lvl1pPr>
              <a:defRPr/>
            </a:lvl1pPr>
          </a:lstStyle>
          <a:p>
            <a:fld id="{51FB3D93-8E11-3B41-87FB-446DD6F617D1}" type="slidenum">
              <a:rPr lang="en-GB" altLang="en-KZ"/>
              <a:pPr/>
              <a:t>‹#›</a:t>
            </a:fld>
            <a:endParaRPr lang="en-GB" altLang="en-KZ"/>
          </a:p>
        </p:txBody>
      </p:sp>
    </p:spTree>
    <p:extLst>
      <p:ext uri="{BB962C8B-B14F-4D97-AF65-F5344CB8AC3E}">
        <p14:creationId xmlns:p14="http://schemas.microsoft.com/office/powerpoint/2010/main" val="1282434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28E345-11F8-4895-AF05-73536BEF9A83}" type="datetimeFigureOut">
              <a:rPr lang="en-US" smtClean="0"/>
              <a:t>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342C4-7DDB-4F6D-B432-A5FACB2265C6}" type="slidenum">
              <a:rPr lang="en-US" smtClean="0"/>
              <a:t>‹#›</a:t>
            </a:fld>
            <a:endParaRPr lang="en-US"/>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3612356" y="1733974"/>
            <a:ext cx="20229195" cy="82363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9166033"/>
            <a:ext cx="28898850" cy="708996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8" name="Rectangle 7"/>
          <p:cNvSpPr/>
          <p:nvPr/>
        </p:nvSpPr>
        <p:spPr>
          <a:xfrm>
            <a:off x="0" y="0"/>
            <a:ext cx="28898850" cy="916603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dirty="0"/>
          </a:p>
        </p:txBody>
      </p:sp>
      <p:sp>
        <p:nvSpPr>
          <p:cNvPr id="9" name="Rectangle 8"/>
          <p:cNvSpPr/>
          <p:nvPr/>
        </p:nvSpPr>
        <p:spPr>
          <a:xfrm>
            <a:off x="0" y="6286959"/>
            <a:ext cx="28898850" cy="5418667"/>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10" name="Oval 9"/>
          <p:cNvSpPr/>
          <p:nvPr/>
        </p:nvSpPr>
        <p:spPr>
          <a:xfrm>
            <a:off x="0" y="3793067"/>
            <a:ext cx="28898850" cy="12101689"/>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2" name="Title 1"/>
          <p:cNvSpPr>
            <a:spLocks noGrp="1"/>
          </p:cNvSpPr>
          <p:nvPr>
            <p:ph type="title"/>
          </p:nvPr>
        </p:nvSpPr>
        <p:spPr>
          <a:xfrm>
            <a:off x="6425743" y="5149980"/>
            <a:ext cx="18857151" cy="5744228"/>
          </a:xfrm>
          <a:effectLst/>
        </p:spPr>
        <p:txBody>
          <a:bodyPr anchor="b"/>
          <a:lstStyle>
            <a:lvl1pPr algn="r">
              <a:defRPr sz="130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6391747" y="10921507"/>
            <a:ext cx="18869249" cy="1980350"/>
          </a:xfrm>
        </p:spPr>
        <p:txBody>
          <a:bodyPr anchor="t"/>
          <a:lstStyle>
            <a:lvl1pPr marL="0" indent="0" algn="r">
              <a:buNone/>
              <a:defRPr sz="5600">
                <a:solidFill>
                  <a:schemeClr val="tx2"/>
                </a:solidFill>
              </a:defRPr>
            </a:lvl1pPr>
            <a:lvl2pPr marL="1290127" indent="0">
              <a:buNone/>
              <a:defRPr sz="5100">
                <a:solidFill>
                  <a:schemeClr val="tx1">
                    <a:tint val="75000"/>
                  </a:schemeClr>
                </a:solidFill>
              </a:defRPr>
            </a:lvl2pPr>
            <a:lvl3pPr marL="2580254" indent="0">
              <a:buNone/>
              <a:defRPr sz="4500">
                <a:solidFill>
                  <a:schemeClr val="tx1">
                    <a:tint val="75000"/>
                  </a:schemeClr>
                </a:solidFill>
              </a:defRPr>
            </a:lvl3pPr>
            <a:lvl4pPr marL="3870381" indent="0">
              <a:buNone/>
              <a:defRPr sz="4000">
                <a:solidFill>
                  <a:schemeClr val="tx1">
                    <a:tint val="75000"/>
                  </a:schemeClr>
                </a:solidFill>
              </a:defRPr>
            </a:lvl4pPr>
            <a:lvl5pPr marL="5160508" indent="0">
              <a:buNone/>
              <a:defRPr sz="4000">
                <a:solidFill>
                  <a:schemeClr val="tx1">
                    <a:tint val="75000"/>
                  </a:schemeClr>
                </a:solidFill>
              </a:defRPr>
            </a:lvl5pPr>
            <a:lvl6pPr marL="6450635" indent="0">
              <a:buNone/>
              <a:defRPr sz="4000">
                <a:solidFill>
                  <a:schemeClr val="tx1">
                    <a:tint val="75000"/>
                  </a:schemeClr>
                </a:solidFill>
              </a:defRPr>
            </a:lvl6pPr>
            <a:lvl7pPr marL="7740762" indent="0">
              <a:buNone/>
              <a:defRPr sz="4000">
                <a:solidFill>
                  <a:schemeClr val="tx1">
                    <a:tint val="75000"/>
                  </a:schemeClr>
                </a:solidFill>
              </a:defRPr>
            </a:lvl7pPr>
            <a:lvl8pPr marL="9030889" indent="0">
              <a:buNone/>
              <a:defRPr sz="4000">
                <a:solidFill>
                  <a:schemeClr val="tx1">
                    <a:tint val="75000"/>
                  </a:schemeClr>
                </a:solidFill>
              </a:defRPr>
            </a:lvl8pPr>
            <a:lvl9pPr marL="10321016" indent="0">
              <a:buNone/>
              <a:defRPr sz="40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28E345-11F8-4895-AF05-73536BEF9A83}" type="datetimeFigureOut">
              <a:rPr lang="en-US" smtClean="0"/>
              <a:t>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342C4-7DDB-4F6D-B432-A5FACB2265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28E345-11F8-4895-AF05-73536BEF9A83}" type="datetimeFigureOut">
              <a:rPr lang="en-US" smtClean="0"/>
              <a:t>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342C4-7DDB-4F6D-B432-A5FACB2265C6}" type="slidenum">
              <a:rPr lang="en-US" smtClean="0"/>
              <a:t>‹#›</a:t>
            </a:fld>
            <a:endParaRPr lang="en-US"/>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3612353" y="1733971"/>
            <a:ext cx="10576979" cy="82363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14680616" y="1733974"/>
            <a:ext cx="10576979" cy="82363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12356" y="1733973"/>
            <a:ext cx="10576979" cy="1516473"/>
          </a:xfrm>
        </p:spPr>
        <p:txBody>
          <a:bodyPr anchor="b">
            <a:noAutofit/>
          </a:bodyPr>
          <a:lstStyle>
            <a:lvl1pPr marL="0" indent="0" algn="ctr">
              <a:buNone/>
              <a:defRPr lang="en-US" sz="68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1290127" indent="0">
              <a:buNone/>
              <a:defRPr sz="5600" b="1"/>
            </a:lvl2pPr>
            <a:lvl3pPr marL="2580254" indent="0">
              <a:buNone/>
              <a:defRPr sz="5100" b="1"/>
            </a:lvl3pPr>
            <a:lvl4pPr marL="3870381" indent="0">
              <a:buNone/>
              <a:defRPr sz="4500" b="1"/>
            </a:lvl4pPr>
            <a:lvl5pPr marL="5160508" indent="0">
              <a:buNone/>
              <a:defRPr sz="4500" b="1"/>
            </a:lvl5pPr>
            <a:lvl6pPr marL="6450635" indent="0">
              <a:buNone/>
              <a:defRPr sz="4500" b="1"/>
            </a:lvl6pPr>
            <a:lvl7pPr marL="7740762" indent="0">
              <a:buNone/>
              <a:defRPr sz="4500" b="1"/>
            </a:lvl7pPr>
            <a:lvl8pPr marL="9030889" indent="0">
              <a:buNone/>
              <a:defRPr sz="4500" b="1"/>
            </a:lvl8pPr>
            <a:lvl9pPr marL="10321016" indent="0">
              <a:buNone/>
              <a:defRPr sz="4500" b="1"/>
            </a:lvl9pPr>
          </a:lstStyle>
          <a:p>
            <a:pPr lvl="0"/>
            <a:r>
              <a:rPr lang="ru-RU"/>
              <a:t>Образец текста</a:t>
            </a:r>
          </a:p>
        </p:txBody>
      </p:sp>
      <p:sp>
        <p:nvSpPr>
          <p:cNvPr id="4" name="Content Placeholder 3"/>
          <p:cNvSpPr>
            <a:spLocks noGrp="1"/>
          </p:cNvSpPr>
          <p:nvPr>
            <p:ph sz="half" idx="2"/>
          </p:nvPr>
        </p:nvSpPr>
        <p:spPr>
          <a:xfrm>
            <a:off x="3654854" y="3319294"/>
            <a:ext cx="10576979" cy="6502400"/>
          </a:xfrm>
        </p:spPr>
        <p:txBody>
          <a:bodyPr>
            <a:normAutofit/>
          </a:bodyPr>
          <a:lstStyle>
            <a:lvl1pPr>
              <a:defRPr sz="5100"/>
            </a:lvl1pPr>
            <a:lvl2pPr>
              <a:defRPr sz="5100"/>
            </a:lvl2pPr>
            <a:lvl3pPr>
              <a:defRPr sz="4500"/>
            </a:lvl3pPr>
            <a:lvl4pPr>
              <a:defRPr sz="4500"/>
            </a:lvl4pPr>
            <a:lvl5pPr>
              <a:defRPr sz="4500"/>
            </a:lvl5pPr>
            <a:lvl6pPr>
              <a:defRPr sz="4500"/>
            </a:lvl6pPr>
            <a:lvl7pPr>
              <a:defRPr sz="4500"/>
            </a:lvl7pPr>
            <a:lvl8pPr>
              <a:defRPr sz="4500"/>
            </a:lvl8pPr>
            <a:lvl9pPr>
              <a:defRPr sz="4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4687411" y="1733973"/>
            <a:ext cx="10576979" cy="1516473"/>
          </a:xfrm>
        </p:spPr>
        <p:txBody>
          <a:bodyPr anchor="b">
            <a:noAutofit/>
          </a:bodyPr>
          <a:lstStyle>
            <a:lvl1pPr marL="0" indent="0" algn="ctr">
              <a:buNone/>
              <a:defRPr lang="en-US" sz="68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1290127" indent="0">
              <a:buNone/>
              <a:defRPr sz="5600" b="1"/>
            </a:lvl2pPr>
            <a:lvl3pPr marL="2580254" indent="0">
              <a:buNone/>
              <a:defRPr sz="5100" b="1"/>
            </a:lvl3pPr>
            <a:lvl4pPr marL="3870381" indent="0">
              <a:buNone/>
              <a:defRPr sz="4500" b="1"/>
            </a:lvl4pPr>
            <a:lvl5pPr marL="5160508" indent="0">
              <a:buNone/>
              <a:defRPr sz="4500" b="1"/>
            </a:lvl5pPr>
            <a:lvl6pPr marL="6450635" indent="0">
              <a:buNone/>
              <a:defRPr sz="4500" b="1"/>
            </a:lvl6pPr>
            <a:lvl7pPr marL="7740762" indent="0">
              <a:buNone/>
              <a:defRPr sz="4500" b="1"/>
            </a:lvl7pPr>
            <a:lvl8pPr marL="9030889" indent="0">
              <a:buNone/>
              <a:defRPr sz="4500" b="1"/>
            </a:lvl8pPr>
            <a:lvl9pPr marL="10321016" indent="0">
              <a:buNone/>
              <a:defRPr sz="4500" b="1"/>
            </a:lvl9pPr>
          </a:lstStyle>
          <a:p>
            <a:pPr marL="0" lvl="0" indent="0" algn="ctr" defTabSz="2580254" rtl="0" eaLnBrk="1" latinLnBrk="0" hangingPunct="1">
              <a:spcBef>
                <a:spcPct val="20000"/>
              </a:spcBef>
              <a:spcAft>
                <a:spcPts val="847"/>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14680214" y="3316224"/>
            <a:ext cx="10576979" cy="6502400"/>
          </a:xfrm>
        </p:spPr>
        <p:txBody>
          <a:bodyPr>
            <a:normAutofit/>
          </a:bodyPr>
          <a:lstStyle>
            <a:lvl1pPr>
              <a:defRPr sz="5100"/>
            </a:lvl1pPr>
            <a:lvl2pPr>
              <a:defRPr sz="5100"/>
            </a:lvl2pPr>
            <a:lvl3pPr>
              <a:defRPr sz="4500"/>
            </a:lvl3pPr>
            <a:lvl4pPr>
              <a:defRPr sz="4500"/>
            </a:lvl4pPr>
            <a:lvl5pPr>
              <a:defRPr sz="4500"/>
            </a:lvl5pPr>
            <a:lvl6pPr>
              <a:defRPr sz="4500"/>
            </a:lvl6pPr>
            <a:lvl7pPr>
              <a:defRPr sz="4500"/>
            </a:lvl7pPr>
            <a:lvl8pPr>
              <a:defRPr sz="4500"/>
            </a:lvl8pPr>
            <a:lvl9pPr>
              <a:defRPr sz="4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28E345-11F8-4895-AF05-73536BEF9A83}" type="datetimeFigureOut">
              <a:rPr lang="en-US" smtClean="0"/>
              <a:t>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342C4-7DDB-4F6D-B432-A5FACB2265C6}" type="slidenum">
              <a:rPr lang="en-US" smtClean="0"/>
              <a:t>‹#›</a:t>
            </a:fld>
            <a:endParaRPr lang="en-US"/>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28E345-11F8-4895-AF05-73536BEF9A83}" type="datetimeFigureOut">
              <a:rPr lang="en-US" smtClean="0"/>
              <a:t>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342C4-7DDB-4F6D-B432-A5FACB2265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8E345-11F8-4895-AF05-73536BEF9A83}" type="datetimeFigureOut">
              <a:rPr lang="en-US" smtClean="0"/>
              <a:t>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342C4-7DDB-4F6D-B432-A5FACB2265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651891" y="5238045"/>
            <a:ext cx="11491544" cy="2983095"/>
          </a:xfrm>
          <a:effectLst/>
        </p:spPr>
        <p:txBody>
          <a:bodyPr anchor="b">
            <a:noAutofit/>
          </a:bodyPr>
          <a:lstStyle>
            <a:lvl1pPr marL="645063" indent="-645063" algn="l">
              <a:defRPr sz="7900" b="1">
                <a:effectLst/>
              </a:defRPr>
            </a:lvl1pPr>
          </a:lstStyle>
          <a:p>
            <a:r>
              <a:rPr lang="ru-RU"/>
              <a:t>Образец заголовка</a:t>
            </a:r>
            <a:endParaRPr lang="en-US" dirty="0"/>
          </a:p>
        </p:txBody>
      </p:sp>
      <p:sp>
        <p:nvSpPr>
          <p:cNvPr id="3" name="Content Placeholder 2"/>
          <p:cNvSpPr>
            <a:spLocks noGrp="1"/>
          </p:cNvSpPr>
          <p:nvPr>
            <p:ph idx="1"/>
          </p:nvPr>
        </p:nvSpPr>
        <p:spPr>
          <a:xfrm>
            <a:off x="14517423" y="1733973"/>
            <a:ext cx="12695662" cy="11602323"/>
          </a:xfrm>
        </p:spPr>
        <p:txBody>
          <a:bodyPr anchor="ctr"/>
          <a:lstStyle>
            <a:lvl1pPr>
              <a:defRPr sz="6200"/>
            </a:lvl1pPr>
            <a:lvl2pPr>
              <a:defRPr sz="5600"/>
            </a:lvl2pPr>
            <a:lvl3pPr>
              <a:defRPr sz="5100"/>
            </a:lvl3pPr>
            <a:lvl4pPr>
              <a:defRPr sz="4500"/>
            </a:lvl4pPr>
            <a:lvl5pPr>
              <a:defRPr sz="4000"/>
            </a:lvl5pPr>
            <a:lvl6pPr>
              <a:defRPr sz="5600"/>
            </a:lvl6pPr>
            <a:lvl7pPr>
              <a:defRPr sz="5600"/>
            </a:lvl7pPr>
            <a:lvl8pPr>
              <a:defRPr sz="5600"/>
            </a:lvl8pPr>
            <a:lvl9pPr>
              <a:defRPr sz="5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3399865" y="8291086"/>
            <a:ext cx="10709578" cy="5071450"/>
          </a:xfrm>
        </p:spPr>
        <p:txBody>
          <a:bodyPr/>
          <a:lstStyle>
            <a:lvl1pPr marL="0" indent="0">
              <a:buNone/>
              <a:defRPr sz="4000"/>
            </a:lvl1pPr>
            <a:lvl2pPr marL="1290127" indent="0">
              <a:buNone/>
              <a:defRPr sz="3400"/>
            </a:lvl2pPr>
            <a:lvl3pPr marL="2580254" indent="0">
              <a:buNone/>
              <a:defRPr sz="2800"/>
            </a:lvl3pPr>
            <a:lvl4pPr marL="3870381" indent="0">
              <a:buNone/>
              <a:defRPr sz="2500"/>
            </a:lvl4pPr>
            <a:lvl5pPr marL="5160508" indent="0">
              <a:buNone/>
              <a:defRPr sz="2500"/>
            </a:lvl5pPr>
            <a:lvl6pPr marL="6450635" indent="0">
              <a:buNone/>
              <a:defRPr sz="2500"/>
            </a:lvl6pPr>
            <a:lvl7pPr marL="7740762" indent="0">
              <a:buNone/>
              <a:defRPr sz="2500"/>
            </a:lvl7pPr>
            <a:lvl8pPr marL="9030889" indent="0">
              <a:buNone/>
              <a:defRPr sz="2500"/>
            </a:lvl8pPr>
            <a:lvl9pPr marL="10321016" indent="0">
              <a:buNone/>
              <a:defRPr sz="2500"/>
            </a:lvl9pPr>
          </a:lstStyle>
          <a:p>
            <a:pPr lvl="0"/>
            <a:r>
              <a:rPr lang="ru-RU"/>
              <a:t>Образец текста</a:t>
            </a:r>
          </a:p>
        </p:txBody>
      </p:sp>
      <p:sp>
        <p:nvSpPr>
          <p:cNvPr id="5" name="Date Placeholder 4"/>
          <p:cNvSpPr>
            <a:spLocks noGrp="1"/>
          </p:cNvSpPr>
          <p:nvPr>
            <p:ph type="dt" sz="half" idx="10"/>
          </p:nvPr>
        </p:nvSpPr>
        <p:spPr/>
        <p:txBody>
          <a:bodyPr/>
          <a:lstStyle/>
          <a:p>
            <a:fld id="{4028E345-11F8-4895-AF05-73536BEF9A83}" type="datetimeFigureOut">
              <a:rPr lang="en-US" smtClean="0"/>
              <a:t>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342C4-7DDB-4F6D-B432-A5FACB2265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9166033"/>
            <a:ext cx="28898850" cy="708996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9" name="Rectangle 8"/>
          <p:cNvSpPr/>
          <p:nvPr/>
        </p:nvSpPr>
        <p:spPr>
          <a:xfrm>
            <a:off x="0" y="0"/>
            <a:ext cx="28898850" cy="916603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dirty="0"/>
          </a:p>
        </p:txBody>
      </p:sp>
      <p:sp>
        <p:nvSpPr>
          <p:cNvPr id="10" name="Rectangle 9"/>
          <p:cNvSpPr/>
          <p:nvPr/>
        </p:nvSpPr>
        <p:spPr>
          <a:xfrm>
            <a:off x="0" y="6286959"/>
            <a:ext cx="28898850" cy="5418667"/>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11" name="Oval 10"/>
          <p:cNvSpPr/>
          <p:nvPr/>
        </p:nvSpPr>
        <p:spPr>
          <a:xfrm>
            <a:off x="0" y="3793067"/>
            <a:ext cx="28898850" cy="12101689"/>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3" name="Picture Placeholder 2"/>
          <p:cNvSpPr>
            <a:spLocks noGrp="1"/>
          </p:cNvSpPr>
          <p:nvPr>
            <p:ph type="pic" idx="1"/>
          </p:nvPr>
        </p:nvSpPr>
        <p:spPr>
          <a:xfrm>
            <a:off x="14143417" y="2709333"/>
            <a:ext cx="13004483" cy="7414059"/>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5600"/>
            </a:lvl1pPr>
            <a:lvl2pPr marL="1290127" indent="0">
              <a:buNone/>
              <a:defRPr sz="7900"/>
            </a:lvl2pPr>
            <a:lvl3pPr marL="2580254" indent="0">
              <a:buNone/>
              <a:defRPr sz="6800"/>
            </a:lvl3pPr>
            <a:lvl4pPr marL="3870381" indent="0">
              <a:buNone/>
              <a:defRPr sz="5600"/>
            </a:lvl4pPr>
            <a:lvl5pPr marL="5160508" indent="0">
              <a:buNone/>
              <a:defRPr sz="5600"/>
            </a:lvl5pPr>
            <a:lvl6pPr marL="6450635" indent="0">
              <a:buNone/>
              <a:defRPr sz="5600"/>
            </a:lvl6pPr>
            <a:lvl7pPr marL="7740762" indent="0">
              <a:buNone/>
              <a:defRPr sz="5600"/>
            </a:lvl7pPr>
            <a:lvl8pPr marL="9030889" indent="0">
              <a:buNone/>
              <a:defRPr sz="5600"/>
            </a:lvl8pPr>
            <a:lvl9pPr marL="10321016" indent="0">
              <a:buNone/>
              <a:defRPr sz="5600"/>
            </a:lvl9pPr>
          </a:lstStyle>
          <a:p>
            <a:r>
              <a:rPr lang="ru-RU"/>
              <a:t>Вставка рисунка</a:t>
            </a:r>
            <a:endParaRPr lang="en-US" dirty="0"/>
          </a:p>
        </p:txBody>
      </p:sp>
      <p:sp>
        <p:nvSpPr>
          <p:cNvPr id="4" name="Text Placeholder 3"/>
          <p:cNvSpPr>
            <a:spLocks noGrp="1"/>
          </p:cNvSpPr>
          <p:nvPr>
            <p:ph type="body" sz="half" idx="2"/>
          </p:nvPr>
        </p:nvSpPr>
        <p:spPr>
          <a:xfrm>
            <a:off x="2774489" y="2395226"/>
            <a:ext cx="11674939" cy="5127159"/>
          </a:xfrm>
        </p:spPr>
        <p:txBody>
          <a:bodyPr anchor="b"/>
          <a:lstStyle>
            <a:lvl1pPr marL="516051" indent="-516051">
              <a:buFont typeface="Georgia" pitchFamily="18" charset="0"/>
              <a:buChar char="*"/>
              <a:defRPr sz="4500"/>
            </a:lvl1pPr>
            <a:lvl2pPr marL="1290127" indent="0">
              <a:buNone/>
              <a:defRPr sz="3400"/>
            </a:lvl2pPr>
            <a:lvl3pPr marL="2580254" indent="0">
              <a:buNone/>
              <a:defRPr sz="2800"/>
            </a:lvl3pPr>
            <a:lvl4pPr marL="3870381" indent="0">
              <a:buNone/>
              <a:defRPr sz="2500"/>
            </a:lvl4pPr>
            <a:lvl5pPr marL="5160508" indent="0">
              <a:buNone/>
              <a:defRPr sz="2500"/>
            </a:lvl5pPr>
            <a:lvl6pPr marL="6450635" indent="0">
              <a:buNone/>
              <a:defRPr sz="2500"/>
            </a:lvl6pPr>
            <a:lvl7pPr marL="7740762" indent="0">
              <a:buNone/>
              <a:defRPr sz="2500"/>
            </a:lvl7pPr>
            <a:lvl8pPr marL="9030889" indent="0">
              <a:buNone/>
              <a:defRPr sz="2500"/>
            </a:lvl8pPr>
            <a:lvl9pPr marL="10321016" indent="0">
              <a:buNone/>
              <a:defRPr sz="2500"/>
            </a:lvl9pPr>
          </a:lstStyle>
          <a:p>
            <a:pPr lvl="0"/>
            <a:r>
              <a:rPr lang="ru-RU"/>
              <a:t>Образец текста</a:t>
            </a:r>
          </a:p>
        </p:txBody>
      </p:sp>
      <p:sp>
        <p:nvSpPr>
          <p:cNvPr id="5" name="Date Placeholder 4"/>
          <p:cNvSpPr>
            <a:spLocks noGrp="1"/>
          </p:cNvSpPr>
          <p:nvPr>
            <p:ph type="dt" sz="half" idx="10"/>
          </p:nvPr>
        </p:nvSpPr>
        <p:spPr/>
        <p:txBody>
          <a:bodyPr/>
          <a:lstStyle/>
          <a:p>
            <a:fld id="{4028E345-11F8-4895-AF05-73536BEF9A83}" type="datetimeFigureOut">
              <a:rPr lang="en-US" smtClean="0"/>
              <a:t>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342C4-7DDB-4F6D-B432-A5FACB2265C6}" type="slidenum">
              <a:rPr lang="en-US" smtClean="0"/>
              <a:t>‹#›</a:t>
            </a:fld>
            <a:endParaRPr lang="en-US"/>
          </a:p>
        </p:txBody>
      </p:sp>
      <p:sp>
        <p:nvSpPr>
          <p:cNvPr id="2" name="Title 1"/>
          <p:cNvSpPr>
            <a:spLocks noGrp="1"/>
          </p:cNvSpPr>
          <p:nvPr>
            <p:ph type="title"/>
          </p:nvPr>
        </p:nvSpPr>
        <p:spPr>
          <a:xfrm>
            <a:off x="2298470" y="10582331"/>
            <a:ext cx="20174640" cy="2709333"/>
          </a:xfrm>
        </p:spPr>
        <p:txBody>
          <a:bodyPr anchor="b">
            <a:noAutofit/>
          </a:bodyPr>
          <a:lstStyle>
            <a:lvl1pPr algn="l">
              <a:defRPr sz="130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2101689"/>
            <a:ext cx="28898850" cy="4154311"/>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8" name="Rectangle 7"/>
          <p:cNvSpPr/>
          <p:nvPr/>
        </p:nvSpPr>
        <p:spPr>
          <a:xfrm>
            <a:off x="0" y="0"/>
            <a:ext cx="28898850" cy="12101689"/>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dirty="0"/>
          </a:p>
        </p:txBody>
      </p:sp>
      <p:sp>
        <p:nvSpPr>
          <p:cNvPr id="9" name="Rectangle 8"/>
          <p:cNvSpPr/>
          <p:nvPr/>
        </p:nvSpPr>
        <p:spPr>
          <a:xfrm>
            <a:off x="0" y="8932276"/>
            <a:ext cx="28898850" cy="5418667"/>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10" name="Oval 9"/>
          <p:cNvSpPr/>
          <p:nvPr/>
        </p:nvSpPr>
        <p:spPr>
          <a:xfrm>
            <a:off x="0" y="3793067"/>
            <a:ext cx="28898850" cy="12101689"/>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58025" tIns="129013" rIns="258025" bIns="129013" rtlCol="0" anchor="ctr"/>
          <a:lstStyle/>
          <a:p>
            <a:pPr algn="ctr"/>
            <a:endParaRPr lang="en-US"/>
          </a:p>
        </p:txBody>
      </p:sp>
      <p:sp>
        <p:nvSpPr>
          <p:cNvPr id="2" name="Title Placeholder 1"/>
          <p:cNvSpPr>
            <a:spLocks noGrp="1"/>
          </p:cNvSpPr>
          <p:nvPr>
            <p:ph type="title"/>
          </p:nvPr>
        </p:nvSpPr>
        <p:spPr>
          <a:xfrm>
            <a:off x="5667542" y="10363658"/>
            <a:ext cx="20582248" cy="2709333"/>
          </a:xfrm>
          <a:prstGeom prst="rect">
            <a:avLst/>
          </a:prstGeom>
          <a:effectLst/>
        </p:spPr>
        <p:txBody>
          <a:bodyPr vert="horz" lIns="258025" tIns="129013" rIns="258025" bIns="129013"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3612356" y="1735728"/>
            <a:ext cx="20229195" cy="8236373"/>
          </a:xfrm>
          <a:prstGeom prst="rect">
            <a:avLst/>
          </a:prstGeom>
        </p:spPr>
        <p:txBody>
          <a:bodyPr vert="horz" lIns="258025" tIns="129013" rIns="258025" bIns="129013"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9506724" y="14630401"/>
            <a:ext cx="7947184" cy="865481"/>
          </a:xfrm>
          <a:prstGeom prst="rect">
            <a:avLst/>
          </a:prstGeom>
        </p:spPr>
        <p:txBody>
          <a:bodyPr vert="horz" lIns="258025" tIns="129013" rIns="258025" bIns="129013" rtlCol="0" anchor="ctr"/>
          <a:lstStyle>
            <a:lvl1pPr algn="r">
              <a:defRPr sz="3100" b="1">
                <a:solidFill>
                  <a:schemeClr val="tx1">
                    <a:lumMod val="50000"/>
                    <a:lumOff val="50000"/>
                  </a:schemeClr>
                </a:solidFill>
              </a:defRPr>
            </a:lvl1pPr>
          </a:lstStyle>
          <a:p>
            <a:fld id="{4028E345-11F8-4895-AF05-73536BEF9A83}" type="datetimeFigureOut">
              <a:rPr lang="en-US" smtClean="0"/>
              <a:t>2/5/24</a:t>
            </a:fld>
            <a:endParaRPr lang="en-US"/>
          </a:p>
        </p:txBody>
      </p:sp>
      <p:sp>
        <p:nvSpPr>
          <p:cNvPr id="5" name="Footer Placeholder 4"/>
          <p:cNvSpPr>
            <a:spLocks noGrp="1"/>
          </p:cNvSpPr>
          <p:nvPr>
            <p:ph type="ftr" sz="quarter" idx="3"/>
          </p:nvPr>
        </p:nvSpPr>
        <p:spPr>
          <a:xfrm>
            <a:off x="1444941" y="14630401"/>
            <a:ext cx="10596248" cy="865481"/>
          </a:xfrm>
          <a:prstGeom prst="rect">
            <a:avLst/>
          </a:prstGeom>
        </p:spPr>
        <p:txBody>
          <a:bodyPr vert="horz" lIns="258025" tIns="129013" rIns="258025" bIns="129013" rtlCol="0" anchor="ctr"/>
          <a:lstStyle>
            <a:lvl1pPr algn="l">
              <a:defRPr sz="3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2041188" y="14630401"/>
            <a:ext cx="5779770" cy="865481"/>
          </a:xfrm>
          <a:prstGeom prst="rect">
            <a:avLst/>
          </a:prstGeom>
        </p:spPr>
        <p:txBody>
          <a:bodyPr vert="horz" lIns="258025" tIns="129013" rIns="258025" bIns="129013" rtlCol="0" anchor="ctr"/>
          <a:lstStyle>
            <a:lvl1pPr algn="ctr">
              <a:defRPr sz="3400" b="1">
                <a:solidFill>
                  <a:schemeClr val="tx1">
                    <a:lumMod val="50000"/>
                    <a:lumOff val="50000"/>
                  </a:schemeClr>
                </a:solidFill>
              </a:defRPr>
            </a:lvl1pPr>
          </a:lstStyle>
          <a:p>
            <a:fld id="{B82342C4-7DDB-4F6D-B432-A5FACB2265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txStyles>
    <p:titleStyle>
      <a:lvl1pPr marL="903089" indent="-903089" algn="r" defTabSz="2580254" rtl="0" eaLnBrk="1" latinLnBrk="0" hangingPunct="1">
        <a:spcBef>
          <a:spcPct val="0"/>
        </a:spcBef>
        <a:buClr>
          <a:schemeClr val="accent6">
            <a:lumMod val="75000"/>
          </a:schemeClr>
        </a:buClr>
        <a:buSzPct val="128000"/>
        <a:buFont typeface="Georgia" pitchFamily="18" charset="0"/>
        <a:buChar char="*"/>
        <a:defRPr sz="130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45063"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6200" kern="1200">
          <a:solidFill>
            <a:schemeClr val="tx1">
              <a:lumMod val="75000"/>
              <a:lumOff val="25000"/>
            </a:schemeClr>
          </a:solidFill>
          <a:latin typeface="+mn-lt"/>
          <a:ea typeface="+mn-ea"/>
          <a:cs typeface="+mn-cs"/>
        </a:defRPr>
      </a:lvl1pPr>
      <a:lvl2pPr marL="1548152"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5600" kern="1200">
          <a:solidFill>
            <a:schemeClr val="tx1">
              <a:lumMod val="75000"/>
              <a:lumOff val="25000"/>
            </a:schemeClr>
          </a:solidFill>
          <a:latin typeface="+mn-lt"/>
          <a:ea typeface="+mn-ea"/>
          <a:cs typeface="+mn-cs"/>
        </a:defRPr>
      </a:lvl2pPr>
      <a:lvl3pPr marL="2322229"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5100" kern="1200">
          <a:solidFill>
            <a:schemeClr val="tx1">
              <a:lumMod val="75000"/>
              <a:lumOff val="25000"/>
            </a:schemeClr>
          </a:solidFill>
          <a:latin typeface="+mn-lt"/>
          <a:ea typeface="+mn-ea"/>
          <a:cs typeface="+mn-cs"/>
        </a:defRPr>
      </a:lvl3pPr>
      <a:lvl4pPr marL="3096305"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500" kern="1200">
          <a:solidFill>
            <a:schemeClr val="tx1">
              <a:lumMod val="75000"/>
              <a:lumOff val="25000"/>
            </a:schemeClr>
          </a:solidFill>
          <a:latin typeface="+mn-lt"/>
          <a:ea typeface="+mn-ea"/>
          <a:cs typeface="+mn-cs"/>
        </a:defRPr>
      </a:lvl4pPr>
      <a:lvl5pPr marL="3921986"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5pPr>
      <a:lvl6pPr marL="4696062"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6pPr>
      <a:lvl7pPr marL="5547546"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7pPr>
      <a:lvl8pPr marL="6450635"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8pPr>
      <a:lvl9pPr marL="7302119"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9pPr>
    </p:bodyStyle>
    <p:otherStyle>
      <a:defPPr>
        <a:defRPr lang="en-US"/>
      </a:defPPr>
      <a:lvl1pPr marL="0" algn="l" defTabSz="2580254" rtl="0" eaLnBrk="1" latinLnBrk="0" hangingPunct="1">
        <a:defRPr sz="5100" kern="1200">
          <a:solidFill>
            <a:schemeClr val="tx1"/>
          </a:solidFill>
          <a:latin typeface="+mn-lt"/>
          <a:ea typeface="+mn-ea"/>
          <a:cs typeface="+mn-cs"/>
        </a:defRPr>
      </a:lvl1pPr>
      <a:lvl2pPr marL="1290127" algn="l" defTabSz="2580254" rtl="0" eaLnBrk="1" latinLnBrk="0" hangingPunct="1">
        <a:defRPr sz="5100" kern="1200">
          <a:solidFill>
            <a:schemeClr val="tx1"/>
          </a:solidFill>
          <a:latin typeface="+mn-lt"/>
          <a:ea typeface="+mn-ea"/>
          <a:cs typeface="+mn-cs"/>
        </a:defRPr>
      </a:lvl2pPr>
      <a:lvl3pPr marL="2580254" algn="l" defTabSz="2580254" rtl="0" eaLnBrk="1" latinLnBrk="0" hangingPunct="1">
        <a:defRPr sz="5100" kern="1200">
          <a:solidFill>
            <a:schemeClr val="tx1"/>
          </a:solidFill>
          <a:latin typeface="+mn-lt"/>
          <a:ea typeface="+mn-ea"/>
          <a:cs typeface="+mn-cs"/>
        </a:defRPr>
      </a:lvl3pPr>
      <a:lvl4pPr marL="3870381" algn="l" defTabSz="2580254" rtl="0" eaLnBrk="1" latinLnBrk="0" hangingPunct="1">
        <a:defRPr sz="5100" kern="1200">
          <a:solidFill>
            <a:schemeClr val="tx1"/>
          </a:solidFill>
          <a:latin typeface="+mn-lt"/>
          <a:ea typeface="+mn-ea"/>
          <a:cs typeface="+mn-cs"/>
        </a:defRPr>
      </a:lvl4pPr>
      <a:lvl5pPr marL="5160508" algn="l" defTabSz="2580254" rtl="0" eaLnBrk="1" latinLnBrk="0" hangingPunct="1">
        <a:defRPr sz="5100" kern="1200">
          <a:solidFill>
            <a:schemeClr val="tx1"/>
          </a:solidFill>
          <a:latin typeface="+mn-lt"/>
          <a:ea typeface="+mn-ea"/>
          <a:cs typeface="+mn-cs"/>
        </a:defRPr>
      </a:lvl5pPr>
      <a:lvl6pPr marL="6450635" algn="l" defTabSz="2580254" rtl="0" eaLnBrk="1" latinLnBrk="0" hangingPunct="1">
        <a:defRPr sz="5100" kern="1200">
          <a:solidFill>
            <a:schemeClr val="tx1"/>
          </a:solidFill>
          <a:latin typeface="+mn-lt"/>
          <a:ea typeface="+mn-ea"/>
          <a:cs typeface="+mn-cs"/>
        </a:defRPr>
      </a:lvl6pPr>
      <a:lvl7pPr marL="7740762" algn="l" defTabSz="2580254" rtl="0" eaLnBrk="1" latinLnBrk="0" hangingPunct="1">
        <a:defRPr sz="5100" kern="1200">
          <a:solidFill>
            <a:schemeClr val="tx1"/>
          </a:solidFill>
          <a:latin typeface="+mn-lt"/>
          <a:ea typeface="+mn-ea"/>
          <a:cs typeface="+mn-cs"/>
        </a:defRPr>
      </a:lvl7pPr>
      <a:lvl8pPr marL="9030889" algn="l" defTabSz="2580254" rtl="0" eaLnBrk="1" latinLnBrk="0" hangingPunct="1">
        <a:defRPr sz="5100" kern="1200">
          <a:solidFill>
            <a:schemeClr val="tx1"/>
          </a:solidFill>
          <a:latin typeface="+mn-lt"/>
          <a:ea typeface="+mn-ea"/>
          <a:cs typeface="+mn-cs"/>
        </a:defRPr>
      </a:lvl8pPr>
      <a:lvl9pPr marL="10321016" algn="l" defTabSz="2580254" rtl="0" eaLnBrk="1" latinLnBrk="0" hangingPunct="1">
        <a:defRPr sz="5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Desktop\онлайн курсқа\логотип.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697" y="357695"/>
            <a:ext cx="3048000" cy="14954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5104" y="4352544"/>
            <a:ext cx="19139223" cy="2308324"/>
          </a:xfrm>
          <a:prstGeom prst="rect">
            <a:avLst/>
          </a:prstGeom>
          <a:noFill/>
        </p:spPr>
        <p:txBody>
          <a:bodyPr wrap="square" rtlCol="0">
            <a:spAutoFit/>
          </a:bodyPr>
          <a:lstStyle/>
          <a:p>
            <a:r>
              <a:rPr lang="en-US"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DESIGNING AND CONSTRUCTING ONLINE COURSES ON COURSERA</a:t>
            </a:r>
            <a:endParaRPr lang="ru-RU"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Рисунок 4">
            <a:extLst>
              <a:ext uri="{FF2B5EF4-FFF2-40B4-BE49-F238E27FC236}">
                <a16:creationId xmlns:a16="http://schemas.microsoft.com/office/drawing/2014/main" id="{1E17E771-8C0F-4EF6-A636-285AB57E19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7697" y="10757002"/>
            <a:ext cx="6245051" cy="29808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86036270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C64A49F6-1E63-F544-859A-EAD55A97DC6C}"/>
              </a:ext>
            </a:extLst>
          </p:cNvPr>
          <p:cNvSpPr>
            <a:spLocks noGrp="1"/>
          </p:cNvSpPr>
          <p:nvPr>
            <p:ph type="title"/>
          </p:nvPr>
        </p:nvSpPr>
        <p:spPr>
          <a:xfrm>
            <a:off x="1603542" y="428476"/>
            <a:ext cx="20582248" cy="2709333"/>
          </a:xfrm>
        </p:spPr>
        <p:txBody>
          <a:bodyPr/>
          <a:lstStyle/>
          <a:p>
            <a:r>
              <a:rPr lang="en-US" altLang="en-US" dirty="0"/>
              <a:t>Learning Domains</a:t>
            </a:r>
          </a:p>
        </p:txBody>
      </p:sp>
      <p:sp>
        <p:nvSpPr>
          <p:cNvPr id="28675" name="Text Placeholder 3">
            <a:extLst>
              <a:ext uri="{FF2B5EF4-FFF2-40B4-BE49-F238E27FC236}">
                <a16:creationId xmlns:a16="http://schemas.microsoft.com/office/drawing/2014/main" id="{630580EE-BD9B-5D40-8324-183EE39E3D42}"/>
              </a:ext>
            </a:extLst>
          </p:cNvPr>
          <p:cNvSpPr>
            <a:spLocks noGrp="1"/>
          </p:cNvSpPr>
          <p:nvPr>
            <p:ph type="body" idx="1"/>
          </p:nvPr>
        </p:nvSpPr>
        <p:spPr>
          <a:xfrm>
            <a:off x="903090" y="3985080"/>
            <a:ext cx="6317862" cy="1952929"/>
          </a:xfrm>
        </p:spPr>
        <p:txBody>
          <a:bodyPr/>
          <a:lstStyle/>
          <a:p>
            <a:r>
              <a:rPr lang="en-US" altLang="en-US"/>
              <a:t>Cognitive</a:t>
            </a:r>
          </a:p>
        </p:txBody>
      </p:sp>
      <p:sp>
        <p:nvSpPr>
          <p:cNvPr id="28676" name="Content Placeholder 2">
            <a:extLst>
              <a:ext uri="{FF2B5EF4-FFF2-40B4-BE49-F238E27FC236}">
                <a16:creationId xmlns:a16="http://schemas.microsoft.com/office/drawing/2014/main" id="{FDBA4633-EF56-F44D-B6CE-221245EFE520}"/>
              </a:ext>
            </a:extLst>
          </p:cNvPr>
          <p:cNvSpPr>
            <a:spLocks noGrp="1"/>
          </p:cNvSpPr>
          <p:nvPr>
            <p:ph sz="half" idx="2"/>
          </p:nvPr>
        </p:nvSpPr>
        <p:spPr>
          <a:xfrm>
            <a:off x="903090" y="5938009"/>
            <a:ext cx="6317862" cy="8733625"/>
          </a:xfrm>
        </p:spPr>
        <p:txBody>
          <a:bodyPr>
            <a:normAutofit lnSpcReduction="10000"/>
          </a:bodyPr>
          <a:lstStyle/>
          <a:p>
            <a:pPr marL="0" indent="0">
              <a:buNone/>
            </a:pPr>
            <a:r>
              <a:rPr lang="en-US" altLang="en-US" sz="3792" dirty="0"/>
              <a:t>Intellectual skills</a:t>
            </a:r>
          </a:p>
          <a:p>
            <a:pPr marL="0" indent="0">
              <a:buNone/>
            </a:pPr>
            <a:r>
              <a:rPr lang="en-US" altLang="en-US" sz="4267" dirty="0"/>
              <a:t>Procedural Knowledge(Recall), Comprehension, Application, Analysis, Synthesis, Evaluation</a:t>
            </a:r>
          </a:p>
          <a:p>
            <a:pPr marL="0" indent="0">
              <a:buNone/>
            </a:pPr>
            <a:endParaRPr lang="en-US" altLang="en-US" sz="3318" dirty="0"/>
          </a:p>
          <a:p>
            <a:pPr marL="0" indent="0">
              <a:buNone/>
            </a:pPr>
            <a:endParaRPr lang="en-US" altLang="en-US" sz="3318" dirty="0"/>
          </a:p>
          <a:p>
            <a:pPr marL="0" indent="0">
              <a:buNone/>
            </a:pPr>
            <a:endParaRPr lang="en-US" altLang="en-US" sz="3318" dirty="0"/>
          </a:p>
          <a:p>
            <a:pPr marL="0" indent="0">
              <a:buNone/>
            </a:pPr>
            <a:r>
              <a:rPr lang="en-US" altLang="en-US" sz="3318" dirty="0"/>
              <a:t>Graphs, Presentations, Discussion forums, Graphics, Case studies, Drill and Practice, Animation, Simulations etc. </a:t>
            </a:r>
          </a:p>
        </p:txBody>
      </p:sp>
      <p:sp>
        <p:nvSpPr>
          <p:cNvPr id="28677" name="Text Placeholder 3">
            <a:extLst>
              <a:ext uri="{FF2B5EF4-FFF2-40B4-BE49-F238E27FC236}">
                <a16:creationId xmlns:a16="http://schemas.microsoft.com/office/drawing/2014/main" id="{E8F23F53-14AF-5047-9D97-9D43B8EDDBBC}"/>
              </a:ext>
            </a:extLst>
          </p:cNvPr>
          <p:cNvSpPr>
            <a:spLocks noGrp="1"/>
          </p:cNvSpPr>
          <p:nvPr>
            <p:ph type="body" idx="1"/>
          </p:nvPr>
        </p:nvSpPr>
        <p:spPr>
          <a:xfrm>
            <a:off x="14487055" y="3985080"/>
            <a:ext cx="6317862" cy="1952929"/>
          </a:xfrm>
        </p:spPr>
        <p:txBody>
          <a:bodyPr/>
          <a:lstStyle/>
          <a:p>
            <a:r>
              <a:rPr lang="en-US" altLang="en-US"/>
              <a:t>Psychomotor</a:t>
            </a:r>
          </a:p>
        </p:txBody>
      </p:sp>
      <p:sp>
        <p:nvSpPr>
          <p:cNvPr id="28678" name="Content Placeholder 2">
            <a:extLst>
              <a:ext uri="{FF2B5EF4-FFF2-40B4-BE49-F238E27FC236}">
                <a16:creationId xmlns:a16="http://schemas.microsoft.com/office/drawing/2014/main" id="{C9FB1B4E-D282-4C41-B579-71E6B56AC8FA}"/>
              </a:ext>
            </a:extLst>
          </p:cNvPr>
          <p:cNvSpPr>
            <a:spLocks noGrp="1"/>
          </p:cNvSpPr>
          <p:nvPr>
            <p:ph sz="half" idx="2"/>
          </p:nvPr>
        </p:nvSpPr>
        <p:spPr>
          <a:xfrm>
            <a:off x="14487055" y="5938009"/>
            <a:ext cx="6317862" cy="8733625"/>
          </a:xfrm>
        </p:spPr>
        <p:txBody>
          <a:bodyPr>
            <a:normAutofit fontScale="92500" lnSpcReduction="10000"/>
          </a:bodyPr>
          <a:lstStyle/>
          <a:p>
            <a:pPr marL="0" indent="0">
              <a:buNone/>
            </a:pPr>
            <a:r>
              <a:rPr lang="en-US" altLang="en-US" sz="3792" dirty="0"/>
              <a:t>Motor + cognitive skills</a:t>
            </a:r>
          </a:p>
          <a:p>
            <a:pPr marL="0" indent="0">
              <a:buNone/>
            </a:pPr>
            <a:r>
              <a:rPr lang="en-US" altLang="en-US" sz="4267" dirty="0"/>
              <a:t>movement, coordination, manipulation, dexterity, grace, strength, speed</a:t>
            </a:r>
            <a:endParaRPr lang="en-US" altLang="en-US" sz="3318" dirty="0"/>
          </a:p>
          <a:p>
            <a:pPr marL="0" indent="0">
              <a:buNone/>
            </a:pPr>
            <a:endParaRPr lang="en-US" altLang="en-US" sz="3318" dirty="0"/>
          </a:p>
          <a:p>
            <a:pPr marL="0" indent="0">
              <a:buNone/>
            </a:pPr>
            <a:endParaRPr lang="en-US" altLang="en-US" sz="3318" dirty="0"/>
          </a:p>
          <a:p>
            <a:pPr marL="0" indent="0">
              <a:buNone/>
            </a:pPr>
            <a:endParaRPr lang="en-US" altLang="en-US" sz="3318" dirty="0"/>
          </a:p>
          <a:p>
            <a:pPr marL="0" indent="0">
              <a:buNone/>
            </a:pPr>
            <a:endParaRPr lang="en-US" altLang="en-US" sz="3318" dirty="0"/>
          </a:p>
          <a:p>
            <a:pPr marL="0" indent="0">
              <a:buNone/>
            </a:pPr>
            <a:endParaRPr lang="en-US" altLang="en-US" sz="3318" dirty="0"/>
          </a:p>
          <a:p>
            <a:pPr marL="0" indent="0">
              <a:buNone/>
            </a:pPr>
            <a:r>
              <a:rPr lang="en-US" altLang="en-US" sz="3318" dirty="0"/>
              <a:t>Lab courses, Vocational courses,  Physical education courses, training in using specified equipment such as computers, cameras, musical instruments , Performing arts</a:t>
            </a:r>
          </a:p>
          <a:p>
            <a:pPr marL="0" indent="0">
              <a:buNone/>
            </a:pPr>
            <a:endParaRPr lang="en-US" altLang="en-US" sz="3318" dirty="0"/>
          </a:p>
        </p:txBody>
      </p:sp>
      <p:sp>
        <p:nvSpPr>
          <p:cNvPr id="28679" name="Text Placeholder 3">
            <a:extLst>
              <a:ext uri="{FF2B5EF4-FFF2-40B4-BE49-F238E27FC236}">
                <a16:creationId xmlns:a16="http://schemas.microsoft.com/office/drawing/2014/main" id="{774EA263-0BCC-A64B-8F26-067ABD3BE756}"/>
              </a:ext>
            </a:extLst>
          </p:cNvPr>
          <p:cNvSpPr>
            <a:spLocks noGrp="1"/>
          </p:cNvSpPr>
          <p:nvPr>
            <p:ph type="body" idx="1"/>
          </p:nvPr>
        </p:nvSpPr>
        <p:spPr>
          <a:xfrm>
            <a:off x="21132285" y="4056575"/>
            <a:ext cx="6317862" cy="1952931"/>
          </a:xfrm>
        </p:spPr>
        <p:txBody>
          <a:bodyPr/>
          <a:lstStyle/>
          <a:p>
            <a:r>
              <a:rPr lang="en-US" altLang="en-US"/>
              <a:t>Interpersonal</a:t>
            </a:r>
          </a:p>
        </p:txBody>
      </p:sp>
      <p:sp>
        <p:nvSpPr>
          <p:cNvPr id="28680" name="Content Placeholder 2">
            <a:extLst>
              <a:ext uri="{FF2B5EF4-FFF2-40B4-BE49-F238E27FC236}">
                <a16:creationId xmlns:a16="http://schemas.microsoft.com/office/drawing/2014/main" id="{D550FD45-EBB0-A741-BEFE-4A3B04172FA1}"/>
              </a:ext>
            </a:extLst>
          </p:cNvPr>
          <p:cNvSpPr>
            <a:spLocks noGrp="1"/>
          </p:cNvSpPr>
          <p:nvPr>
            <p:ph sz="half" idx="2"/>
          </p:nvPr>
        </p:nvSpPr>
        <p:spPr>
          <a:xfrm>
            <a:off x="21132285" y="6009506"/>
            <a:ext cx="6317862" cy="8733623"/>
          </a:xfrm>
        </p:spPr>
        <p:txBody>
          <a:bodyPr/>
          <a:lstStyle/>
          <a:p>
            <a:pPr marL="0" indent="0">
              <a:buNone/>
            </a:pPr>
            <a:r>
              <a:rPr lang="en-US" altLang="en-US" sz="3792" dirty="0"/>
              <a:t>People skills</a:t>
            </a:r>
          </a:p>
          <a:p>
            <a:pPr marL="0" indent="0">
              <a:buNone/>
            </a:pPr>
            <a:r>
              <a:rPr lang="en-US" altLang="en-US" sz="4267" dirty="0"/>
              <a:t>Listening, Negotiating, Disagreeing, Decision making, Supporting, Compromising</a:t>
            </a:r>
          </a:p>
          <a:p>
            <a:pPr marL="0" indent="0">
              <a:buNone/>
            </a:pPr>
            <a:endParaRPr lang="en-US" altLang="en-US" sz="3318" dirty="0"/>
          </a:p>
          <a:p>
            <a:pPr marL="0" indent="0">
              <a:buNone/>
            </a:pPr>
            <a:endParaRPr lang="en-US" altLang="en-US" sz="3318" dirty="0"/>
          </a:p>
          <a:p>
            <a:pPr marL="0" indent="0">
              <a:buNone/>
            </a:pPr>
            <a:endParaRPr lang="en-US" altLang="en-US" sz="3318" dirty="0"/>
          </a:p>
          <a:p>
            <a:pPr marL="0" indent="0">
              <a:buNone/>
            </a:pPr>
            <a:r>
              <a:rPr lang="en-US" altLang="en-US" sz="3318" dirty="0"/>
              <a:t>seeing models, practicing the skills, and getting feedback in the form of coaching</a:t>
            </a:r>
          </a:p>
        </p:txBody>
      </p:sp>
      <p:sp>
        <p:nvSpPr>
          <p:cNvPr id="28681" name="Text Placeholder 3">
            <a:extLst>
              <a:ext uri="{FF2B5EF4-FFF2-40B4-BE49-F238E27FC236}">
                <a16:creationId xmlns:a16="http://schemas.microsoft.com/office/drawing/2014/main" id="{B7D339E5-C72A-314C-8E9F-17C36BE3ECD9}"/>
              </a:ext>
            </a:extLst>
          </p:cNvPr>
          <p:cNvSpPr>
            <a:spLocks noGrp="1"/>
          </p:cNvSpPr>
          <p:nvPr>
            <p:ph type="body" idx="1"/>
          </p:nvPr>
        </p:nvSpPr>
        <p:spPr>
          <a:xfrm>
            <a:off x="7239765" y="3985080"/>
            <a:ext cx="6317862" cy="1952929"/>
          </a:xfrm>
        </p:spPr>
        <p:txBody>
          <a:bodyPr/>
          <a:lstStyle/>
          <a:p>
            <a:r>
              <a:rPr lang="en-US" altLang="en-US"/>
              <a:t>Affective</a:t>
            </a:r>
          </a:p>
        </p:txBody>
      </p:sp>
      <p:sp>
        <p:nvSpPr>
          <p:cNvPr id="28682" name="Content Placeholder 2">
            <a:extLst>
              <a:ext uri="{FF2B5EF4-FFF2-40B4-BE49-F238E27FC236}">
                <a16:creationId xmlns:a16="http://schemas.microsoft.com/office/drawing/2014/main" id="{F5E48600-CE50-324D-B50F-A55CFD7B1DD6}"/>
              </a:ext>
            </a:extLst>
          </p:cNvPr>
          <p:cNvSpPr>
            <a:spLocks noGrp="1"/>
          </p:cNvSpPr>
          <p:nvPr>
            <p:ph sz="half" idx="2"/>
          </p:nvPr>
        </p:nvSpPr>
        <p:spPr>
          <a:xfrm>
            <a:off x="7239765" y="6009506"/>
            <a:ext cx="6317862" cy="8733623"/>
          </a:xfrm>
        </p:spPr>
        <p:txBody>
          <a:bodyPr>
            <a:normAutofit lnSpcReduction="10000"/>
          </a:bodyPr>
          <a:lstStyle/>
          <a:p>
            <a:pPr marL="0" indent="0">
              <a:buNone/>
            </a:pPr>
            <a:r>
              <a:rPr lang="en-US" altLang="en-US" sz="3792" dirty="0"/>
              <a:t>Attitude and Motivation</a:t>
            </a:r>
          </a:p>
          <a:p>
            <a:pPr marL="0" indent="0">
              <a:buNone/>
            </a:pPr>
            <a:r>
              <a:rPr lang="en-US" altLang="en-US" sz="4267" dirty="0"/>
              <a:t>Willingness to listen, participate, get involved, become an advocate, change one’s behavior, lifestyle, or way of life. </a:t>
            </a:r>
          </a:p>
          <a:p>
            <a:pPr marL="0" indent="0">
              <a:buNone/>
            </a:pPr>
            <a:endParaRPr lang="en-US" altLang="en-US" sz="3318" dirty="0"/>
          </a:p>
          <a:p>
            <a:pPr marL="0" indent="0">
              <a:buNone/>
            </a:pPr>
            <a:endParaRPr lang="en-US" altLang="en-US" sz="3318" dirty="0"/>
          </a:p>
          <a:p>
            <a:pPr marL="0" indent="0">
              <a:buNone/>
            </a:pPr>
            <a:endParaRPr lang="en-US" altLang="en-US" sz="3318" dirty="0"/>
          </a:p>
          <a:p>
            <a:pPr marL="0" indent="0">
              <a:buNone/>
            </a:pPr>
            <a:r>
              <a:rPr lang="en-US" altLang="en-US" sz="3318" dirty="0"/>
              <a:t>Tips from practitioners, former students, explaining content </a:t>
            </a:r>
          </a:p>
          <a:p>
            <a:pPr marL="0" indent="0">
              <a:buNone/>
            </a:pPr>
            <a:endParaRPr lang="en-US" altLang="en-US" sz="3318" dirty="0"/>
          </a:p>
        </p:txBody>
      </p:sp>
      <p:grpSp>
        <p:nvGrpSpPr>
          <p:cNvPr id="28683" name="Group 12">
            <a:extLst>
              <a:ext uri="{FF2B5EF4-FFF2-40B4-BE49-F238E27FC236}">
                <a16:creationId xmlns:a16="http://schemas.microsoft.com/office/drawing/2014/main" id="{F4DCBD11-F930-4F43-8244-5B09FF6D6190}"/>
              </a:ext>
            </a:extLst>
          </p:cNvPr>
          <p:cNvGrpSpPr>
            <a:grpSpLocks/>
          </p:cNvGrpSpPr>
          <p:nvPr/>
        </p:nvGrpSpPr>
        <p:grpSpPr bwMode="auto">
          <a:xfrm>
            <a:off x="-1083707" y="3070703"/>
            <a:ext cx="27638289" cy="1806178"/>
            <a:chOff x="13678" y="3918595"/>
            <a:chExt cx="11660188" cy="762000"/>
          </a:xfrm>
        </p:grpSpPr>
        <p:sp>
          <p:nvSpPr>
            <p:cNvPr id="14" name="Left-Right Arrow 13">
              <a:extLst>
                <a:ext uri="{FF2B5EF4-FFF2-40B4-BE49-F238E27FC236}">
                  <a16:creationId xmlns:a16="http://schemas.microsoft.com/office/drawing/2014/main" id="{B0B4EE17-66DF-FE4D-9EE6-EFA3CBAD5E18}"/>
                </a:ext>
              </a:extLst>
            </p:cNvPr>
            <p:cNvSpPr/>
            <p:nvPr/>
          </p:nvSpPr>
          <p:spPr>
            <a:xfrm>
              <a:off x="837591" y="3918595"/>
              <a:ext cx="10836275" cy="762000"/>
            </a:xfrm>
            <a:prstGeom prst="leftRightArrow">
              <a:avLst/>
            </a:prstGeom>
            <a:gradFill flip="none" rotWithShape="1">
              <a:gsLst>
                <a:gs pos="0">
                  <a:srgbClr val="4679BD"/>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267"/>
            </a:p>
          </p:txBody>
        </p:sp>
        <p:sp>
          <p:nvSpPr>
            <p:cNvPr id="28687" name="TextBox 16">
              <a:extLst>
                <a:ext uri="{FF2B5EF4-FFF2-40B4-BE49-F238E27FC236}">
                  <a16:creationId xmlns:a16="http://schemas.microsoft.com/office/drawing/2014/main" id="{FC96ADD4-E008-FC46-A2FE-FFABF923AC16}"/>
                </a:ext>
              </a:extLst>
            </p:cNvPr>
            <p:cNvSpPr txBox="1">
              <a:spLocks noChangeArrowheads="1"/>
            </p:cNvSpPr>
            <p:nvPr/>
          </p:nvSpPr>
          <p:spPr bwMode="auto">
            <a:xfrm>
              <a:off x="13678" y="4054793"/>
              <a:ext cx="3505200" cy="3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4267" dirty="0">
                  <a:solidFill>
                    <a:schemeClr val="bg1"/>
                  </a:solidFill>
                  <a:latin typeface="Stone Sans ITC Std Medium" pitchFamily="50" charset="0"/>
                </a:rPr>
                <a:t>eLearning</a:t>
              </a:r>
            </a:p>
          </p:txBody>
        </p:sp>
        <p:sp>
          <p:nvSpPr>
            <p:cNvPr id="28688" name="TextBox 17">
              <a:extLst>
                <a:ext uri="{FF2B5EF4-FFF2-40B4-BE49-F238E27FC236}">
                  <a16:creationId xmlns:a16="http://schemas.microsoft.com/office/drawing/2014/main" id="{6C4B3D9A-5B74-4C44-8FF7-9C1F95EBA263}"/>
                </a:ext>
              </a:extLst>
            </p:cNvPr>
            <p:cNvSpPr txBox="1">
              <a:spLocks noChangeArrowheads="1"/>
            </p:cNvSpPr>
            <p:nvPr/>
          </p:nvSpPr>
          <p:spPr bwMode="auto">
            <a:xfrm>
              <a:off x="9436357" y="4085570"/>
              <a:ext cx="2209800" cy="346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4741">
                  <a:solidFill>
                    <a:srgbClr val="4679BD"/>
                  </a:solidFill>
                  <a:latin typeface="Stone Sans ITC Std Medium" pitchFamily="50" charset="0"/>
                </a:rPr>
                <a:t>Face-to-face</a:t>
              </a:r>
            </a:p>
          </p:txBody>
        </p:sp>
      </p:grpSp>
      <p:cxnSp>
        <p:nvCxnSpPr>
          <p:cNvPr id="3" name="Straight Connector 2">
            <a:extLst>
              <a:ext uri="{FF2B5EF4-FFF2-40B4-BE49-F238E27FC236}">
                <a16:creationId xmlns:a16="http://schemas.microsoft.com/office/drawing/2014/main" id="{9CB6E53B-0721-8048-9170-787865A3AF99}"/>
              </a:ext>
            </a:extLst>
          </p:cNvPr>
          <p:cNvCxnSpPr/>
          <p:nvPr/>
        </p:nvCxnSpPr>
        <p:spPr>
          <a:xfrm flipV="1">
            <a:off x="903089" y="10464744"/>
            <a:ext cx="27092672" cy="191905"/>
          </a:xfrm>
          <a:prstGeom prst="line">
            <a:avLst/>
          </a:prstGeom>
        </p:spPr>
        <p:style>
          <a:lnRef idx="1">
            <a:schemeClr val="accent1"/>
          </a:lnRef>
          <a:fillRef idx="0">
            <a:schemeClr val="accent1"/>
          </a:fillRef>
          <a:effectRef idx="0">
            <a:schemeClr val="accent1"/>
          </a:effectRef>
          <a:fontRef idx="minor">
            <a:schemeClr val="tx1"/>
          </a:fontRef>
        </p:style>
      </p:cxnSp>
      <p:sp>
        <p:nvSpPr>
          <p:cNvPr id="28685" name="TextBox 3">
            <a:extLst>
              <a:ext uri="{FF2B5EF4-FFF2-40B4-BE49-F238E27FC236}">
                <a16:creationId xmlns:a16="http://schemas.microsoft.com/office/drawing/2014/main" id="{6EA7A501-A321-4B45-98A4-4AE1ABD7643D}"/>
              </a:ext>
            </a:extLst>
          </p:cNvPr>
          <p:cNvSpPr txBox="1">
            <a:spLocks noChangeArrowheads="1"/>
          </p:cNvSpPr>
          <p:nvPr/>
        </p:nvSpPr>
        <p:spPr bwMode="auto">
          <a:xfrm>
            <a:off x="11683718" y="10656649"/>
            <a:ext cx="4515445"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4267" dirty="0">
                <a:latin typeface="Stone Sans ITC Std Medium" pitchFamily="50" charset="0"/>
              </a:rPr>
              <a:t>DELIVERY</a:t>
            </a:r>
          </a:p>
        </p:txBody>
      </p:sp>
      <p:pic>
        <p:nvPicPr>
          <p:cNvPr id="17" name="Picture 2" descr="C:\Users\pc\Desktop\онлайн курсқа\логотип.png">
            <a:extLst>
              <a:ext uri="{FF2B5EF4-FFF2-40B4-BE49-F238E27FC236}">
                <a16:creationId xmlns:a16="http://schemas.microsoft.com/office/drawing/2014/main" id="{495B93AD-40E2-D948-ABAC-98309F94B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129" y="414048"/>
            <a:ext cx="3048000" cy="1495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The components of the TPACK framework (from tpack.org)">
            <a:extLst>
              <a:ext uri="{FF2B5EF4-FFF2-40B4-BE49-F238E27FC236}">
                <a16:creationId xmlns:a16="http://schemas.microsoft.com/office/drawing/2014/main" id="{F78CC29A-6ED5-234E-B102-3181AAAA57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2651" y="1211844"/>
            <a:ext cx="12695927" cy="12695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6">
            <a:extLst>
              <a:ext uri="{FF2B5EF4-FFF2-40B4-BE49-F238E27FC236}">
                <a16:creationId xmlns:a16="http://schemas.microsoft.com/office/drawing/2014/main" id="{62111A34-E124-E448-8330-55047E8D073D}"/>
              </a:ext>
            </a:extLst>
          </p:cNvPr>
          <p:cNvSpPr>
            <a:spLocks noGrp="1"/>
          </p:cNvSpPr>
          <p:nvPr>
            <p:ph type="title"/>
          </p:nvPr>
        </p:nvSpPr>
        <p:spPr/>
        <p:txBody>
          <a:bodyPr/>
          <a:lstStyle/>
          <a:p>
            <a:r>
              <a:rPr lang="en-US" altLang="en-US"/>
              <a:t>TPACK</a:t>
            </a:r>
          </a:p>
        </p:txBody>
      </p:sp>
      <p:sp>
        <p:nvSpPr>
          <p:cNvPr id="30724" name="TextBox 8">
            <a:extLst>
              <a:ext uri="{FF2B5EF4-FFF2-40B4-BE49-F238E27FC236}">
                <a16:creationId xmlns:a16="http://schemas.microsoft.com/office/drawing/2014/main" id="{91586519-4135-7B4A-A3A5-161A4F024C59}"/>
              </a:ext>
            </a:extLst>
          </p:cNvPr>
          <p:cNvSpPr txBox="1">
            <a:spLocks noChangeArrowheads="1"/>
          </p:cNvSpPr>
          <p:nvPr/>
        </p:nvSpPr>
        <p:spPr bwMode="auto">
          <a:xfrm>
            <a:off x="8850273" y="14005606"/>
            <a:ext cx="11378922" cy="530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844">
                <a:latin typeface="Stone Sans ITC Std Medium" pitchFamily="50" charset="0"/>
              </a:rPr>
              <a:t>reproduced by permission of the publisher, © 2012 by tpack.org</a:t>
            </a:r>
          </a:p>
        </p:txBody>
      </p:sp>
      <p:pic>
        <p:nvPicPr>
          <p:cNvPr id="5" name="Picture 2" descr="C:\Users\pc\Desktop\онлайн курсқа\логотип.png">
            <a:extLst>
              <a:ext uri="{FF2B5EF4-FFF2-40B4-BE49-F238E27FC236}">
                <a16:creationId xmlns:a16="http://schemas.microsoft.com/office/drawing/2014/main" id="{9933E4CF-5113-2A4B-BE59-35ACD299EE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129" y="414048"/>
            <a:ext cx="3048000" cy="1495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50C7445-4FFD-B64B-B23F-5BD1F3FFEC6F}"/>
              </a:ext>
            </a:extLst>
          </p:cNvPr>
          <p:cNvSpPr txBox="1">
            <a:spLocks/>
          </p:cNvSpPr>
          <p:nvPr/>
        </p:nvSpPr>
        <p:spPr>
          <a:xfrm>
            <a:off x="6671230" y="1778000"/>
            <a:ext cx="15556390" cy="2709333"/>
          </a:xfrm>
          <a:prstGeom prst="rect">
            <a:avLst/>
          </a:prstGeom>
          <a:effectLst/>
        </p:spPr>
        <p:txBody>
          <a:bodyPr vert="horz" lIns="258025" tIns="129013" rIns="258025" bIns="129013" rtlCol="0" anchor="t" anchorCtr="0">
            <a:noAutofit/>
          </a:bodyPr>
          <a:lstStyle>
            <a:lvl1pPr marL="903089" indent="-903089" algn="r" defTabSz="2580254" rtl="0" eaLnBrk="1" latinLnBrk="0" hangingPunct="1">
              <a:spcBef>
                <a:spcPct val="0"/>
              </a:spcBef>
              <a:buClr>
                <a:schemeClr val="accent6">
                  <a:lumMod val="75000"/>
                </a:schemeClr>
              </a:buClr>
              <a:buSzPct val="128000"/>
              <a:buFont typeface="Georgia" pitchFamily="18" charset="0"/>
              <a:buChar char="*"/>
              <a:defRPr sz="130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dirty="0"/>
              <a:t>TPACK Explained</a:t>
            </a:r>
          </a:p>
        </p:txBody>
      </p:sp>
      <p:sp>
        <p:nvSpPr>
          <p:cNvPr id="4" name="Content Placeholder 2">
            <a:extLst>
              <a:ext uri="{FF2B5EF4-FFF2-40B4-BE49-F238E27FC236}">
                <a16:creationId xmlns:a16="http://schemas.microsoft.com/office/drawing/2014/main" id="{65267D34-1CDB-3C48-B244-47FEA7F8E836}"/>
              </a:ext>
            </a:extLst>
          </p:cNvPr>
          <p:cNvSpPr txBox="1">
            <a:spLocks/>
          </p:cNvSpPr>
          <p:nvPr/>
        </p:nvSpPr>
        <p:spPr>
          <a:xfrm>
            <a:off x="4090195" y="5291728"/>
            <a:ext cx="20229195" cy="8906872"/>
          </a:xfrm>
          <a:prstGeom prst="rect">
            <a:avLst/>
          </a:prstGeom>
        </p:spPr>
        <p:txBody>
          <a:bodyPr>
            <a:normAutofit fontScale="92500"/>
          </a:bodyPr>
          <a:lstStyle>
            <a:lvl1pPr marL="645063"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6200" kern="1200">
                <a:solidFill>
                  <a:schemeClr val="tx1">
                    <a:lumMod val="75000"/>
                    <a:lumOff val="25000"/>
                  </a:schemeClr>
                </a:solidFill>
                <a:latin typeface="+mn-lt"/>
                <a:ea typeface="+mn-ea"/>
                <a:cs typeface="+mn-cs"/>
              </a:defRPr>
            </a:lvl1pPr>
            <a:lvl2pPr marL="1548152"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5600" kern="1200">
                <a:solidFill>
                  <a:schemeClr val="tx1">
                    <a:lumMod val="75000"/>
                    <a:lumOff val="25000"/>
                  </a:schemeClr>
                </a:solidFill>
                <a:latin typeface="+mn-lt"/>
                <a:ea typeface="+mn-ea"/>
                <a:cs typeface="+mn-cs"/>
              </a:defRPr>
            </a:lvl2pPr>
            <a:lvl3pPr marL="2322229"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5100" kern="1200">
                <a:solidFill>
                  <a:schemeClr val="tx1">
                    <a:lumMod val="75000"/>
                    <a:lumOff val="25000"/>
                  </a:schemeClr>
                </a:solidFill>
                <a:latin typeface="+mn-lt"/>
                <a:ea typeface="+mn-ea"/>
                <a:cs typeface="+mn-cs"/>
              </a:defRPr>
            </a:lvl3pPr>
            <a:lvl4pPr marL="3096305"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500" kern="1200">
                <a:solidFill>
                  <a:schemeClr val="tx1">
                    <a:lumMod val="75000"/>
                    <a:lumOff val="25000"/>
                  </a:schemeClr>
                </a:solidFill>
                <a:latin typeface="+mn-lt"/>
                <a:ea typeface="+mn-ea"/>
                <a:cs typeface="+mn-cs"/>
              </a:defRPr>
            </a:lvl4pPr>
            <a:lvl5pPr marL="3921986"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5pPr>
            <a:lvl6pPr marL="4696062"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6pPr>
            <a:lvl7pPr marL="5547546"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7pPr>
            <a:lvl8pPr marL="6450635"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8pPr>
            <a:lvl9pPr marL="7302119"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9pPr>
          </a:lstStyle>
          <a:p>
            <a:pPr marL="0" indent="0">
              <a:buFont typeface="Georgia" pitchFamily="18" charset="0"/>
              <a:buNone/>
              <a:defRPr/>
            </a:pPr>
            <a:r>
              <a:rPr lang="en-US" sz="4267" b="1" dirty="0"/>
              <a:t>Content Knowledge (CK)</a:t>
            </a:r>
            <a:r>
              <a:rPr lang="en-US" sz="4267" dirty="0"/>
              <a:t> – Knowledge about the subject matter to be learned or taught.</a:t>
            </a:r>
          </a:p>
          <a:p>
            <a:pPr marL="0" indent="0">
              <a:buFont typeface="Georgia" pitchFamily="18" charset="0"/>
              <a:buNone/>
              <a:defRPr/>
            </a:pPr>
            <a:r>
              <a:rPr lang="en-US" sz="4267" b="1" dirty="0"/>
              <a:t>Pedagogical Knowledge (PK)</a:t>
            </a:r>
            <a:r>
              <a:rPr lang="en-US" sz="4267" dirty="0"/>
              <a:t> – Knowledge about the processes and practices or methods of teaching and learning. </a:t>
            </a:r>
          </a:p>
          <a:p>
            <a:pPr marL="0" indent="0">
              <a:buFont typeface="Georgia" pitchFamily="18" charset="0"/>
              <a:buNone/>
              <a:defRPr/>
            </a:pPr>
            <a:r>
              <a:rPr lang="en-US" sz="4267" b="1" dirty="0"/>
              <a:t>Technology Knowledge (TK)</a:t>
            </a:r>
            <a:r>
              <a:rPr lang="en-US" sz="4267" dirty="0"/>
              <a:t> – Knowledge about certain ways of thinking about, and working with technology, tools and resources. </a:t>
            </a:r>
          </a:p>
          <a:p>
            <a:pPr marL="0" indent="0">
              <a:buFont typeface="Georgia" pitchFamily="18" charset="0"/>
              <a:buNone/>
              <a:defRPr/>
            </a:pPr>
            <a:endParaRPr lang="en-US" sz="4267" dirty="0"/>
          </a:p>
          <a:p>
            <a:pPr marL="0" indent="0">
              <a:buFont typeface="Georgia" pitchFamily="18" charset="0"/>
              <a:buNone/>
              <a:defRPr/>
            </a:pPr>
            <a:r>
              <a:rPr lang="en-US" sz="4267" b="1" dirty="0"/>
              <a:t>Pedagogical Content Knowledge (PCK)</a:t>
            </a:r>
            <a:r>
              <a:rPr lang="en-US" sz="4267" dirty="0"/>
              <a:t> – Knowledge of pedagogy that is applicable to the teaching of specific content.</a:t>
            </a:r>
          </a:p>
          <a:p>
            <a:pPr marL="0" indent="0">
              <a:buFont typeface="Georgia" pitchFamily="18" charset="0"/>
              <a:buNone/>
              <a:defRPr/>
            </a:pPr>
            <a:r>
              <a:rPr lang="en-US" sz="4267" b="1" dirty="0"/>
              <a:t>Technological Content Knowledge (TCK)</a:t>
            </a:r>
            <a:r>
              <a:rPr lang="en-US" sz="4267" dirty="0"/>
              <a:t> – Knowledge of the manner in which technology and content influence and constrain one another.</a:t>
            </a:r>
          </a:p>
          <a:p>
            <a:pPr marL="0" indent="0">
              <a:buFont typeface="Georgia" pitchFamily="18" charset="0"/>
              <a:buNone/>
              <a:defRPr/>
            </a:pPr>
            <a:r>
              <a:rPr lang="en-US" sz="4267" b="1" dirty="0"/>
              <a:t>Technological Pedagogical Knowledge (TPK)</a:t>
            </a:r>
            <a:r>
              <a:rPr lang="en-US" sz="4267" dirty="0"/>
              <a:t> – Knowledge of how teaching and learning can change when particular technologies are used in particular ways.</a:t>
            </a:r>
            <a:endParaRPr lang="nl-BE" sz="4267" dirty="0"/>
          </a:p>
          <a:p>
            <a:pPr>
              <a:defRPr/>
            </a:pPr>
            <a:endParaRPr lang="en-US" sz="4267" dirty="0"/>
          </a:p>
        </p:txBody>
      </p:sp>
      <p:pic>
        <p:nvPicPr>
          <p:cNvPr id="5" name="Picture 2" descr="C:\Users\pc\Desktop\онлайн курсқа\логотип.png">
            <a:extLst>
              <a:ext uri="{FF2B5EF4-FFF2-40B4-BE49-F238E27FC236}">
                <a16:creationId xmlns:a16="http://schemas.microsoft.com/office/drawing/2014/main" id="{693FF7B1-BCD6-C340-9795-1F89B4C6F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29" y="414048"/>
            <a:ext cx="3048000" cy="149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167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171CD8F-4543-1C4E-AEF9-F72C2B0CFBD4}"/>
              </a:ext>
            </a:extLst>
          </p:cNvPr>
          <p:cNvSpPr>
            <a:spLocks noGrp="1"/>
          </p:cNvSpPr>
          <p:nvPr>
            <p:ph type="title"/>
          </p:nvPr>
        </p:nvSpPr>
        <p:spPr>
          <a:xfrm>
            <a:off x="4826000" y="593725"/>
            <a:ext cx="20345400" cy="2530475"/>
          </a:xfrm>
        </p:spPr>
        <p:txBody>
          <a:bodyPr/>
          <a:lstStyle/>
          <a:p>
            <a:r>
              <a:rPr lang="en-US" altLang="en-US" dirty="0"/>
              <a:t>When to use eLearning</a:t>
            </a:r>
          </a:p>
        </p:txBody>
      </p:sp>
      <p:sp>
        <p:nvSpPr>
          <p:cNvPr id="4" name="Content Placeholder 2">
            <a:extLst>
              <a:ext uri="{FF2B5EF4-FFF2-40B4-BE49-F238E27FC236}">
                <a16:creationId xmlns:a16="http://schemas.microsoft.com/office/drawing/2014/main" id="{AFDE2631-7F1D-004D-8166-D6BF489090DB}"/>
              </a:ext>
            </a:extLst>
          </p:cNvPr>
          <p:cNvSpPr txBox="1">
            <a:spLocks/>
          </p:cNvSpPr>
          <p:nvPr/>
        </p:nvSpPr>
        <p:spPr>
          <a:xfrm>
            <a:off x="2286000" y="3556000"/>
            <a:ext cx="25730200" cy="8763000"/>
          </a:xfrm>
          <a:prstGeom prst="rect">
            <a:avLst/>
          </a:prstGeom>
        </p:spPr>
        <p:txBody>
          <a:bodyPr/>
          <a:lstStyle>
            <a:lvl1pPr marL="645063"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6200" kern="1200">
                <a:solidFill>
                  <a:schemeClr val="tx1">
                    <a:lumMod val="75000"/>
                    <a:lumOff val="25000"/>
                  </a:schemeClr>
                </a:solidFill>
                <a:latin typeface="+mn-lt"/>
                <a:ea typeface="+mn-ea"/>
                <a:cs typeface="+mn-cs"/>
              </a:defRPr>
            </a:lvl1pPr>
            <a:lvl2pPr marL="1548152"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5600" kern="1200">
                <a:solidFill>
                  <a:schemeClr val="tx1">
                    <a:lumMod val="75000"/>
                    <a:lumOff val="25000"/>
                  </a:schemeClr>
                </a:solidFill>
                <a:latin typeface="+mn-lt"/>
                <a:ea typeface="+mn-ea"/>
                <a:cs typeface="+mn-cs"/>
              </a:defRPr>
            </a:lvl2pPr>
            <a:lvl3pPr marL="2322229"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5100" kern="1200">
                <a:solidFill>
                  <a:schemeClr val="tx1">
                    <a:lumMod val="75000"/>
                    <a:lumOff val="25000"/>
                  </a:schemeClr>
                </a:solidFill>
                <a:latin typeface="+mn-lt"/>
                <a:ea typeface="+mn-ea"/>
                <a:cs typeface="+mn-cs"/>
              </a:defRPr>
            </a:lvl3pPr>
            <a:lvl4pPr marL="3096305"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500" kern="1200">
                <a:solidFill>
                  <a:schemeClr val="tx1">
                    <a:lumMod val="75000"/>
                    <a:lumOff val="25000"/>
                  </a:schemeClr>
                </a:solidFill>
                <a:latin typeface="+mn-lt"/>
                <a:ea typeface="+mn-ea"/>
                <a:cs typeface="+mn-cs"/>
              </a:defRPr>
            </a:lvl4pPr>
            <a:lvl5pPr marL="3921986"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5pPr>
            <a:lvl6pPr marL="4696062"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6pPr>
            <a:lvl7pPr marL="5547546"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7pPr>
            <a:lvl8pPr marL="6450635"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8pPr>
            <a:lvl9pPr marL="7302119" indent="-516051" algn="l" defTabSz="2580254" rtl="0" eaLnBrk="1" latinLnBrk="0" hangingPunct="1">
              <a:spcBef>
                <a:spcPct val="20000"/>
              </a:spcBef>
              <a:spcAft>
                <a:spcPts val="847"/>
              </a:spcAft>
              <a:buClr>
                <a:schemeClr val="accent6">
                  <a:lumMod val="75000"/>
                </a:schemeClr>
              </a:buClr>
              <a:buSzPct val="130000"/>
              <a:buFont typeface="Georgia" pitchFamily="18" charset="0"/>
              <a:buChar char="*"/>
              <a:defRPr sz="40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altLang="en-US" sz="4800" b="1" dirty="0"/>
              <a:t>Learning Domain: </a:t>
            </a:r>
            <a:r>
              <a:rPr lang="en-US" altLang="en-US" sz="4800" dirty="0"/>
              <a:t>training aims to build cognitive skills rather than psychomotor skills; </a:t>
            </a:r>
          </a:p>
          <a:p>
            <a:pPr marL="0" indent="0">
              <a:buFont typeface="Arial" panose="020B0604020202020204" pitchFamily="34" charset="0"/>
              <a:buNone/>
            </a:pPr>
            <a:r>
              <a:rPr lang="en-US" altLang="en-US" sz="4800" b="1" dirty="0"/>
              <a:t>Large Class sizes: </a:t>
            </a:r>
            <a:r>
              <a:rPr lang="en-US" altLang="en-US" sz="4800" dirty="0"/>
              <a:t>Large amount of content to be delivered to a large number of learners;</a:t>
            </a:r>
          </a:p>
          <a:p>
            <a:pPr marL="0" indent="0">
              <a:buFont typeface="Arial" panose="020B0604020202020204" pitchFamily="34" charset="0"/>
              <a:buNone/>
            </a:pPr>
            <a:r>
              <a:rPr lang="en-US" altLang="en-US" sz="4800" b="1" dirty="0"/>
              <a:t>Location: </a:t>
            </a:r>
            <a:r>
              <a:rPr lang="en-US" altLang="en-US" sz="4800" dirty="0"/>
              <a:t>learners from geographically dispersed locations; </a:t>
            </a:r>
          </a:p>
          <a:p>
            <a:pPr marL="0" indent="0">
              <a:buFont typeface="Arial" panose="020B0604020202020204" pitchFamily="34" charset="0"/>
              <a:buNone/>
            </a:pPr>
            <a:r>
              <a:rPr lang="en-US" altLang="en-US" sz="4800" b="1" dirty="0"/>
              <a:t>Time constraints: </a:t>
            </a:r>
            <a:r>
              <a:rPr lang="en-US" altLang="en-US" sz="4800" dirty="0"/>
              <a:t>learners have limited mobility, limited daily time to devote to learning; </a:t>
            </a:r>
          </a:p>
          <a:p>
            <a:pPr marL="0" indent="0">
              <a:buFont typeface="Arial" panose="020B0604020202020204" pitchFamily="34" charset="0"/>
              <a:buNone/>
            </a:pPr>
            <a:r>
              <a:rPr lang="en-US" altLang="en-US" sz="4800" b="1" dirty="0"/>
              <a:t>Technical skills: </a:t>
            </a:r>
            <a:r>
              <a:rPr lang="en-US" altLang="en-US" sz="4800" dirty="0"/>
              <a:t>learners do not have effective listening and reading skills; learners have at least basic computer and Internet skills; </a:t>
            </a:r>
          </a:p>
          <a:p>
            <a:pPr marL="0" indent="0">
              <a:buFont typeface="Arial" panose="020B0604020202020204" pitchFamily="34" charset="0"/>
              <a:buNone/>
            </a:pPr>
            <a:r>
              <a:rPr lang="en-US" altLang="en-US" sz="4800" b="1" dirty="0"/>
              <a:t>Learner Motivation: </a:t>
            </a:r>
            <a:r>
              <a:rPr lang="en-US" altLang="en-US" sz="4800" dirty="0"/>
              <a:t>learners are highly motivated to learn and appreciate proceeding at their own pace; content must be reused for different learners’ groups in the future;</a:t>
            </a:r>
          </a:p>
          <a:p>
            <a:pPr marL="0" indent="0">
              <a:buFont typeface="Arial" panose="020B0604020202020204" pitchFamily="34" charset="0"/>
              <a:buNone/>
            </a:pPr>
            <a:r>
              <a:rPr lang="en-US" altLang="en-US" sz="4800" b="1" dirty="0"/>
              <a:t>Analytics: </a:t>
            </a:r>
            <a:r>
              <a:rPr lang="en-US" altLang="en-US" sz="4800" dirty="0"/>
              <a:t>there is a need to collect and track data.</a:t>
            </a:r>
          </a:p>
        </p:txBody>
      </p:sp>
      <p:pic>
        <p:nvPicPr>
          <p:cNvPr id="5" name="Picture 2" descr="C:\Users\pc\Desktop\онлайн курсқа\логотип.png">
            <a:extLst>
              <a:ext uri="{FF2B5EF4-FFF2-40B4-BE49-F238E27FC236}">
                <a16:creationId xmlns:a16="http://schemas.microsoft.com/office/drawing/2014/main" id="{896B971B-5CAA-164E-87B6-CCD3291A61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29" y="414048"/>
            <a:ext cx="3048000" cy="149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1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783A501-73D2-2B42-AF80-8D384C18E263}"/>
              </a:ext>
            </a:extLst>
          </p:cNvPr>
          <p:cNvSpPr>
            <a:spLocks noGrp="1" noChangeArrowheads="1"/>
          </p:cNvSpPr>
          <p:nvPr>
            <p:ph type="title"/>
          </p:nvPr>
        </p:nvSpPr>
        <p:spPr>
          <a:xfrm>
            <a:off x="7507529" y="729077"/>
            <a:ext cx="13818549" cy="2709333"/>
          </a:xfrm>
        </p:spPr>
        <p:txBody>
          <a:bodyPr/>
          <a:lstStyle/>
          <a:p>
            <a:pPr eaLnBrk="1" hangingPunct="1"/>
            <a:r>
              <a:rPr lang="en-NZ" altLang="en-KZ" dirty="0"/>
              <a:t>COMPARE…</a:t>
            </a:r>
            <a:endParaRPr lang="en-GB" altLang="en-KZ" dirty="0"/>
          </a:p>
        </p:txBody>
      </p:sp>
      <p:sp>
        <p:nvSpPr>
          <p:cNvPr id="12291" name="Rectangle 4">
            <a:extLst>
              <a:ext uri="{FF2B5EF4-FFF2-40B4-BE49-F238E27FC236}">
                <a16:creationId xmlns:a16="http://schemas.microsoft.com/office/drawing/2014/main" id="{10BEBD22-BE7A-C147-B213-5DBF9E65527B}"/>
              </a:ext>
            </a:extLst>
          </p:cNvPr>
          <p:cNvSpPr>
            <a:spLocks noGrp="1" noChangeArrowheads="1"/>
          </p:cNvSpPr>
          <p:nvPr>
            <p:ph type="body" sz="half" idx="1"/>
          </p:nvPr>
        </p:nvSpPr>
        <p:spPr/>
        <p:txBody>
          <a:bodyPr/>
          <a:lstStyle/>
          <a:p>
            <a:pPr eaLnBrk="1" hangingPunct="1">
              <a:lnSpc>
                <a:spcPct val="90000"/>
              </a:lnSpc>
              <a:buFontTx/>
              <a:buNone/>
            </a:pPr>
            <a:r>
              <a:rPr lang="en-NZ" altLang="en-KZ" dirty="0"/>
              <a:t>Instructional design</a:t>
            </a:r>
          </a:p>
          <a:p>
            <a:pPr eaLnBrk="1" hangingPunct="1">
              <a:lnSpc>
                <a:spcPct val="90000"/>
              </a:lnSpc>
            </a:pPr>
            <a:r>
              <a:rPr lang="en-NZ" altLang="en-KZ" dirty="0"/>
              <a:t>Focus on ‘instruction’, often as ‘transmission</a:t>
            </a:r>
          </a:p>
          <a:p>
            <a:pPr eaLnBrk="1" hangingPunct="1">
              <a:lnSpc>
                <a:spcPct val="90000"/>
              </a:lnSpc>
            </a:pPr>
            <a:r>
              <a:rPr lang="en-NZ" altLang="en-KZ" dirty="0"/>
              <a:t>Delivering content</a:t>
            </a:r>
          </a:p>
          <a:p>
            <a:pPr eaLnBrk="1" hangingPunct="1">
              <a:lnSpc>
                <a:spcPct val="90000"/>
              </a:lnSpc>
            </a:pPr>
            <a:r>
              <a:rPr lang="en-NZ" altLang="en-KZ" dirty="0"/>
              <a:t>Design centres on selection and sequencing of content</a:t>
            </a:r>
          </a:p>
          <a:p>
            <a:pPr eaLnBrk="1" hangingPunct="1">
              <a:lnSpc>
                <a:spcPct val="90000"/>
              </a:lnSpc>
            </a:pPr>
            <a:r>
              <a:rPr lang="en-NZ" altLang="en-KZ" dirty="0"/>
              <a:t>Designs may be broad, systemic, e.g. whole courses</a:t>
            </a:r>
          </a:p>
        </p:txBody>
      </p:sp>
      <p:sp>
        <p:nvSpPr>
          <p:cNvPr id="12292" name="Rectangle 5">
            <a:extLst>
              <a:ext uri="{FF2B5EF4-FFF2-40B4-BE49-F238E27FC236}">
                <a16:creationId xmlns:a16="http://schemas.microsoft.com/office/drawing/2014/main" id="{79F8E4D7-896F-CD44-B1EF-37E232869878}"/>
              </a:ext>
            </a:extLst>
          </p:cNvPr>
          <p:cNvSpPr>
            <a:spLocks noGrp="1" noChangeArrowheads="1"/>
          </p:cNvSpPr>
          <p:nvPr>
            <p:ph type="body" sz="half" idx="2"/>
          </p:nvPr>
        </p:nvSpPr>
        <p:spPr>
          <a:xfrm>
            <a:off x="14944249" y="3793067"/>
            <a:ext cx="12763659" cy="10728209"/>
          </a:xfrm>
        </p:spPr>
        <p:txBody>
          <a:bodyPr>
            <a:normAutofit lnSpcReduction="10000"/>
          </a:bodyPr>
          <a:lstStyle/>
          <a:p>
            <a:pPr eaLnBrk="1" hangingPunct="1">
              <a:lnSpc>
                <a:spcPct val="90000"/>
              </a:lnSpc>
              <a:buFontTx/>
              <a:buNone/>
            </a:pPr>
            <a:r>
              <a:rPr lang="en-NZ" altLang="en-KZ" dirty="0"/>
              <a:t>Learning Design</a:t>
            </a:r>
          </a:p>
          <a:p>
            <a:pPr eaLnBrk="1" hangingPunct="1">
              <a:lnSpc>
                <a:spcPct val="90000"/>
              </a:lnSpc>
            </a:pPr>
            <a:r>
              <a:rPr lang="en-NZ" altLang="en-KZ" dirty="0"/>
              <a:t>Focus on ‘learning’, usually as ‘activity’</a:t>
            </a:r>
          </a:p>
          <a:p>
            <a:pPr eaLnBrk="1" hangingPunct="1">
              <a:lnSpc>
                <a:spcPct val="90000"/>
              </a:lnSpc>
            </a:pPr>
            <a:r>
              <a:rPr lang="en-NZ" altLang="en-KZ" dirty="0"/>
              <a:t>Promoting Activity</a:t>
            </a:r>
          </a:p>
          <a:p>
            <a:pPr eaLnBrk="1" hangingPunct="1">
              <a:lnSpc>
                <a:spcPct val="90000"/>
              </a:lnSpc>
            </a:pPr>
            <a:r>
              <a:rPr lang="en-NZ" altLang="en-KZ" dirty="0"/>
              <a:t>Design centres on what people do</a:t>
            </a:r>
          </a:p>
          <a:p>
            <a:pPr eaLnBrk="1" hangingPunct="1">
              <a:lnSpc>
                <a:spcPct val="90000"/>
              </a:lnSpc>
            </a:pPr>
            <a:endParaRPr lang="en-NZ" altLang="en-KZ" dirty="0"/>
          </a:p>
          <a:p>
            <a:pPr eaLnBrk="1" hangingPunct="1">
              <a:lnSpc>
                <a:spcPct val="90000"/>
              </a:lnSpc>
            </a:pPr>
            <a:r>
              <a:rPr lang="en-NZ" altLang="en-KZ" dirty="0"/>
              <a:t>Designs are often local, situated, e.g. units, tasks, projects</a:t>
            </a:r>
            <a:endParaRPr lang="en-GB" altLang="en-KZ" dirty="0"/>
          </a:p>
        </p:txBody>
      </p:sp>
      <p:pic>
        <p:nvPicPr>
          <p:cNvPr id="5" name="Picture 2" descr="C:\Users\pc\Desktop\онлайн курсқа\логотип.png">
            <a:extLst>
              <a:ext uri="{FF2B5EF4-FFF2-40B4-BE49-F238E27FC236}">
                <a16:creationId xmlns:a16="http://schemas.microsoft.com/office/drawing/2014/main" id="{210F3683-5269-4A40-A79E-F52CE8C84C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29" y="414048"/>
            <a:ext cx="3048000" cy="1495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4776304-9144-AF4B-BE81-027B5EB3FF56}"/>
              </a:ext>
            </a:extLst>
          </p:cNvPr>
          <p:cNvSpPr>
            <a:spLocks noGrp="1" noChangeArrowheads="1"/>
          </p:cNvSpPr>
          <p:nvPr>
            <p:ph type="title"/>
          </p:nvPr>
        </p:nvSpPr>
        <p:spPr>
          <a:xfrm>
            <a:off x="5591342" y="12725858"/>
            <a:ext cx="20582248" cy="2709333"/>
          </a:xfrm>
        </p:spPr>
        <p:txBody>
          <a:bodyPr/>
          <a:lstStyle/>
          <a:p>
            <a:pPr eaLnBrk="1" hangingPunct="1"/>
            <a:r>
              <a:rPr lang="en-NZ" altLang="en-KZ" dirty="0"/>
              <a:t>Learning Design</a:t>
            </a:r>
            <a:endParaRPr lang="en-GB" altLang="en-KZ" dirty="0"/>
          </a:p>
        </p:txBody>
      </p:sp>
      <p:sp>
        <p:nvSpPr>
          <p:cNvPr id="14339" name="Rectangle 3">
            <a:extLst>
              <a:ext uri="{FF2B5EF4-FFF2-40B4-BE49-F238E27FC236}">
                <a16:creationId xmlns:a16="http://schemas.microsoft.com/office/drawing/2014/main" id="{CC7EC840-3B3A-2B48-B6B1-255141F3E817}"/>
              </a:ext>
            </a:extLst>
          </p:cNvPr>
          <p:cNvSpPr>
            <a:spLocks noGrp="1" noChangeArrowheads="1"/>
          </p:cNvSpPr>
          <p:nvPr>
            <p:ph type="body" idx="1"/>
          </p:nvPr>
        </p:nvSpPr>
        <p:spPr>
          <a:xfrm>
            <a:off x="5591342" y="3488328"/>
            <a:ext cx="20229195" cy="8236373"/>
          </a:xfrm>
        </p:spPr>
        <p:txBody>
          <a:bodyPr/>
          <a:lstStyle/>
          <a:p>
            <a:pPr eaLnBrk="1" hangingPunct="1"/>
            <a:r>
              <a:rPr lang="en-NZ" altLang="en-KZ" dirty="0"/>
              <a:t>Focus on ‘learning’: </a:t>
            </a:r>
          </a:p>
          <a:p>
            <a:pPr lvl="1" eaLnBrk="1" hangingPunct="1"/>
            <a:r>
              <a:rPr lang="en-NZ" altLang="en-KZ" dirty="0"/>
              <a:t>Learner attributes</a:t>
            </a:r>
          </a:p>
          <a:p>
            <a:pPr lvl="1" eaLnBrk="1" hangingPunct="1"/>
            <a:r>
              <a:rPr lang="en-NZ" altLang="en-KZ" dirty="0"/>
              <a:t>Learner experience</a:t>
            </a:r>
          </a:p>
          <a:p>
            <a:pPr lvl="1" eaLnBrk="1" hangingPunct="1"/>
            <a:r>
              <a:rPr lang="en-NZ" altLang="en-KZ" dirty="0"/>
              <a:t>Learning Situations</a:t>
            </a:r>
          </a:p>
          <a:p>
            <a:pPr lvl="1" eaLnBrk="1" hangingPunct="1"/>
            <a:r>
              <a:rPr lang="en-NZ" altLang="en-KZ" dirty="0"/>
              <a:t>Learner activity</a:t>
            </a:r>
          </a:p>
          <a:p>
            <a:pPr lvl="1" eaLnBrk="1" hangingPunct="1"/>
            <a:r>
              <a:rPr lang="en-NZ" altLang="en-KZ" dirty="0"/>
              <a:t>‘Teaching’ as something other than ‘transmission’</a:t>
            </a:r>
            <a:endParaRPr lang="en-GB" altLang="en-KZ" dirty="0"/>
          </a:p>
        </p:txBody>
      </p:sp>
      <p:pic>
        <p:nvPicPr>
          <p:cNvPr id="4" name="Picture 2" descr="C:\Users\pc\Desktop\онлайн курсқа\логотип.png">
            <a:extLst>
              <a:ext uri="{FF2B5EF4-FFF2-40B4-BE49-F238E27FC236}">
                <a16:creationId xmlns:a16="http://schemas.microsoft.com/office/drawing/2014/main" id="{D88281FD-9F20-C949-9EC4-59BCA44C69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29" y="414048"/>
            <a:ext cx="3048000" cy="1495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650F8052-A2D3-452D-9C6E-B532C358B73C}"/>
              </a:ext>
            </a:extLst>
          </p:cNvPr>
          <p:cNvSpPr/>
          <p:nvPr/>
        </p:nvSpPr>
        <p:spPr>
          <a:xfrm>
            <a:off x="2048256" y="2041680"/>
            <a:ext cx="9635942" cy="707886"/>
          </a:xfrm>
          <a:prstGeom prst="rect">
            <a:avLst/>
          </a:prstGeom>
        </p:spPr>
        <p:txBody>
          <a:bodyPr wrap="square">
            <a:spAutoFit/>
          </a:bodyPr>
          <a:lstStyle/>
          <a:p>
            <a:r>
              <a:rPr lang="ru-RU" sz="4000" dirty="0"/>
              <a:t>ЖАОК </a:t>
            </a:r>
            <a:r>
              <a:rPr lang="ru-RU" sz="4000" dirty="0" err="1"/>
              <a:t>әзірлеу</a:t>
            </a:r>
            <a:r>
              <a:rPr lang="ru-RU" sz="4000" dirty="0"/>
              <a:t> </a:t>
            </a:r>
            <a:r>
              <a:rPr lang="ru-RU" sz="4000" dirty="0" err="1"/>
              <a:t>процесінің</a:t>
            </a:r>
            <a:r>
              <a:rPr lang="ru-RU" sz="4000" dirty="0"/>
              <a:t> </a:t>
            </a:r>
            <a:r>
              <a:rPr lang="ru-RU" sz="4000" dirty="0" err="1"/>
              <a:t>сипаттамасы</a:t>
            </a:r>
            <a:r>
              <a:rPr lang="ru-RU" sz="4000" dirty="0"/>
              <a:t> </a:t>
            </a:r>
          </a:p>
        </p:txBody>
      </p:sp>
      <p:pic>
        <p:nvPicPr>
          <p:cNvPr id="2050" name="Picture 2" descr="C:\Users\pc\Desktop\онлайн курсқа\логотип.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29" y="414048"/>
            <a:ext cx="3048000" cy="149542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776995" y="3305503"/>
            <a:ext cx="6795450" cy="584775"/>
          </a:xfrm>
          <a:prstGeom prst="rect">
            <a:avLst/>
          </a:prstGeom>
        </p:spPr>
        <p:txBody>
          <a:bodyPr wrap="none">
            <a:spAutoFit/>
          </a:bodyPr>
          <a:lstStyle/>
          <a:p>
            <a:pPr lvl="0"/>
            <a:r>
              <a:rPr lang="ru-RU" sz="3200" dirty="0"/>
              <a:t>ЖАОК </a:t>
            </a:r>
            <a:r>
              <a:rPr lang="ru-RU" sz="3200" dirty="0" err="1"/>
              <a:t>әзірлеудің</a:t>
            </a:r>
            <a:r>
              <a:rPr lang="ru-RU" sz="3200" dirty="0"/>
              <a:t> </a:t>
            </a:r>
            <a:r>
              <a:rPr lang="ru-RU" sz="3200" dirty="0" err="1"/>
              <a:t>негізгі</a:t>
            </a:r>
            <a:r>
              <a:rPr lang="ru-RU" sz="3200" dirty="0"/>
              <a:t> </a:t>
            </a:r>
            <a:r>
              <a:rPr lang="ru-RU" sz="3200" dirty="0" err="1"/>
              <a:t>кезеңдері</a:t>
            </a:r>
            <a:endParaRPr lang="ru-RU" sz="3200" dirty="0">
              <a:solidFill>
                <a:prstClr val="black"/>
              </a:solidFill>
            </a:endParaRPr>
          </a:p>
        </p:txBody>
      </p:sp>
      <p:graphicFrame>
        <p:nvGraphicFramePr>
          <p:cNvPr id="13" name="Схема 12"/>
          <p:cNvGraphicFramePr/>
          <p:nvPr>
            <p:extLst>
              <p:ext uri="{D42A27DB-BD31-4B8C-83A1-F6EECF244321}">
                <p14:modId xmlns:p14="http://schemas.microsoft.com/office/powerpoint/2010/main" val="2673710188"/>
              </p:ext>
            </p:extLst>
          </p:nvPr>
        </p:nvGraphicFramePr>
        <p:xfrm>
          <a:off x="749808" y="4407408"/>
          <a:ext cx="11210544" cy="8156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50382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449CBE63-6CF7-48F8-A2C9-B3E970B67B59}"/>
              </a:ext>
            </a:extLst>
          </p:cNvPr>
          <p:cNvPicPr>
            <a:picLocks noChangeAspect="1"/>
          </p:cNvPicPr>
          <p:nvPr/>
        </p:nvPicPr>
        <p:blipFill rotWithShape="1">
          <a:blip r:embed="rId2">
            <a:extLst>
              <a:ext uri="{28A0092B-C50C-407E-A947-70E740481C1C}">
                <a14:useLocalDpi xmlns:a14="http://schemas.microsoft.com/office/drawing/2010/main" val="0"/>
              </a:ext>
            </a:extLst>
          </a:blip>
          <a:srcRect r="87294" b="78049"/>
          <a:stretch/>
        </p:blipFill>
        <p:spPr>
          <a:xfrm>
            <a:off x="1228238" y="2177167"/>
            <a:ext cx="1408729" cy="1339704"/>
          </a:xfrm>
          <a:prstGeom prst="rect">
            <a:avLst/>
          </a:prstGeom>
        </p:spPr>
      </p:pic>
      <p:pic>
        <p:nvPicPr>
          <p:cNvPr id="3074" name="Picture 2" descr="C:\Users\pc\Desktop\онлайн курсқа\логотип.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852" y="284543"/>
            <a:ext cx="3048000" cy="149542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636967" y="2177167"/>
            <a:ext cx="5573962" cy="923330"/>
          </a:xfrm>
          <a:prstGeom prst="rect">
            <a:avLst/>
          </a:prstGeom>
          <a:noFill/>
        </p:spPr>
        <p:txBody>
          <a:bodyPr wrap="none" lIns="91440" tIns="45720" rIns="91440" bIns="45720">
            <a:spAutoFit/>
          </a:bodyPr>
          <a:lstStyle/>
          <a:p>
            <a:pPr algn="ctr"/>
            <a:r>
              <a:rPr lang="ru-RU"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Курс </a:t>
            </a:r>
            <a:r>
              <a:rPr lang="kk-KZ"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құрылымы</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Box 5"/>
          <p:cNvSpPr txBox="1"/>
          <p:nvPr/>
        </p:nvSpPr>
        <p:spPr>
          <a:xfrm>
            <a:off x="857365" y="3516871"/>
            <a:ext cx="13491194" cy="2523768"/>
          </a:xfrm>
          <a:prstGeom prst="rect">
            <a:avLst/>
          </a:prstGeom>
          <a:noFill/>
        </p:spPr>
        <p:txBody>
          <a:bodyPr wrap="none" rtlCol="0">
            <a:spAutoFit/>
          </a:bodyPr>
          <a:lstStyle/>
          <a:p>
            <a:pPr marL="342900" indent="-342900">
              <a:buAutoNum type="arabicPeriod"/>
            </a:pPr>
            <a:r>
              <a:rPr lang="kk-KZ" sz="2800" dirty="0"/>
              <a:t>Әр курс 4 –тен 6 аптаға дейін,олар курстың модульдері</a:t>
            </a:r>
          </a:p>
          <a:p>
            <a:pPr marL="342900" indent="-342900">
              <a:buAutoNum type="arabicPeriod"/>
            </a:pPr>
            <a:r>
              <a:rPr lang="kk-KZ" sz="2800" dirty="0"/>
              <a:t>Әр модульде білімді игеретін 4 оқу нәтижесі болады</a:t>
            </a:r>
          </a:p>
          <a:p>
            <a:pPr marL="342900" indent="-342900">
              <a:buAutoNum type="arabicPeriod"/>
            </a:pPr>
            <a:r>
              <a:rPr lang="kk-KZ" sz="2800" dirty="0"/>
              <a:t>Әр модульдің соңында бағалауға арналған практикалық тапсырма болу керек</a:t>
            </a:r>
          </a:p>
          <a:p>
            <a:pPr marL="342900" indent="-342900">
              <a:buAutoNum type="arabicPeriod"/>
            </a:pPr>
            <a:r>
              <a:rPr lang="kk-KZ" sz="2800" dirty="0"/>
              <a:t>Әр курс шеңберінде қатысушылар арасында білім алмасуға ықпал ететін бір </a:t>
            </a:r>
          </a:p>
          <a:p>
            <a:r>
              <a:rPr lang="kk-KZ" sz="2800" dirty="0"/>
              <a:t>талқылау форумы болады</a:t>
            </a:r>
          </a:p>
          <a:p>
            <a:endParaRPr lang="ru-RU" dirty="0"/>
          </a:p>
        </p:txBody>
      </p:sp>
      <p:pic>
        <p:nvPicPr>
          <p:cNvPr id="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389" t="23611" r="25911" b="9901"/>
          <a:stretch/>
        </p:blipFill>
        <p:spPr bwMode="auto">
          <a:xfrm>
            <a:off x="562852" y="5907024"/>
            <a:ext cx="14853932" cy="94366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287092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2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431</TotalTime>
  <Words>855</Words>
  <Application>Microsoft Macintosh PowerPoint</Application>
  <PresentationFormat>Custom</PresentationFormat>
  <Paragraphs>111</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Georgia</vt:lpstr>
      <vt:lpstr>Stone Sans ITC Std Medium</vt:lpstr>
      <vt:lpstr>Trebuchet MS</vt:lpstr>
      <vt:lpstr>Воздушный поток</vt:lpstr>
      <vt:lpstr>PowerPoint Presentation</vt:lpstr>
      <vt:lpstr>Learning Domains</vt:lpstr>
      <vt:lpstr>TPACK</vt:lpstr>
      <vt:lpstr>PowerPoint Presentation</vt:lpstr>
      <vt:lpstr>When to use eLearning</vt:lpstr>
      <vt:lpstr>COMPARE…</vt:lpstr>
      <vt:lpstr>Learning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Bahodirjon Abdullayev</dc:creator>
  <cp:lastModifiedBy>Microsoft Office User</cp:lastModifiedBy>
  <cp:revision>41</cp:revision>
  <dcterms:created xsi:type="dcterms:W3CDTF">2022-04-02T14:37:28Z</dcterms:created>
  <dcterms:modified xsi:type="dcterms:W3CDTF">2024-02-05T05:25:39Z</dcterms:modified>
</cp:coreProperties>
</file>